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ti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32"/>
  </p:notesMasterIdLst>
  <p:handoutMasterIdLst>
    <p:handoutMasterId r:id="rId33"/>
  </p:handoutMasterIdLst>
  <p:sldIdLst>
    <p:sldId id="293" r:id="rId2"/>
    <p:sldId id="294" r:id="rId3"/>
    <p:sldId id="256" r:id="rId4"/>
    <p:sldId id="257" r:id="rId5"/>
    <p:sldId id="264" r:id="rId6"/>
    <p:sldId id="260" r:id="rId7"/>
    <p:sldId id="295" r:id="rId8"/>
    <p:sldId id="296" r:id="rId9"/>
    <p:sldId id="269" r:id="rId10"/>
    <p:sldId id="272" r:id="rId11"/>
    <p:sldId id="288" r:id="rId12"/>
    <p:sldId id="273" r:id="rId13"/>
    <p:sldId id="279" r:id="rId14"/>
    <p:sldId id="289" r:id="rId15"/>
    <p:sldId id="290" r:id="rId16"/>
    <p:sldId id="261" r:id="rId17"/>
    <p:sldId id="291" r:id="rId18"/>
    <p:sldId id="265" r:id="rId19"/>
    <p:sldId id="266" r:id="rId20"/>
    <p:sldId id="274" r:id="rId21"/>
    <p:sldId id="277" r:id="rId22"/>
    <p:sldId id="268" r:id="rId23"/>
    <p:sldId id="284" r:id="rId24"/>
    <p:sldId id="281" r:id="rId25"/>
    <p:sldId id="286" r:id="rId26"/>
    <p:sldId id="282" r:id="rId27"/>
    <p:sldId id="287" r:id="rId28"/>
    <p:sldId id="283" r:id="rId29"/>
    <p:sldId id="278" r:id="rId30"/>
    <p:sldId id="26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0000"/>
    <a:srgbClr val="800000"/>
    <a:srgbClr val="FF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F3AB65-69CC-4E99-B839-B0293CDAECBF}" v="247" dt="2021-08-20T23:35:51.2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3" autoAdjust="0"/>
    <p:restoredTop sz="94660"/>
  </p:normalViewPr>
  <p:slideViewPr>
    <p:cSldViewPr snapToGrid="0">
      <p:cViewPr varScale="1">
        <p:scale>
          <a:sx n="93" d="100"/>
          <a:sy n="93" d="100"/>
        </p:scale>
        <p:origin x="1026" y="78"/>
      </p:cViewPr>
      <p:guideLst>
        <p:guide orient="horz" pos="2160"/>
        <p:guide pos="2880"/>
      </p:guideLst>
    </p:cSldViewPr>
  </p:slideViewPr>
  <p:notesTextViewPr>
    <p:cViewPr>
      <p:scale>
        <a:sx n="100" d="100"/>
        <a:sy n="100" d="100"/>
      </p:scale>
      <p:origin x="0" y="0"/>
    </p:cViewPr>
  </p:notesText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wis Long" userId="6ad51766377ba408" providerId="LiveId" clId="{68F3AB65-69CC-4E99-B839-B0293CDAECBF}"/>
    <pc:docChg chg="custSel modSld">
      <pc:chgData name="Lewis Long" userId="6ad51766377ba408" providerId="LiveId" clId="{68F3AB65-69CC-4E99-B839-B0293CDAECBF}" dt="2021-08-21T00:04:40.627" v="337" actId="478"/>
      <pc:docMkLst>
        <pc:docMk/>
      </pc:docMkLst>
      <pc:sldChg chg="modSp">
        <pc:chgData name="Lewis Long" userId="6ad51766377ba408" providerId="LiveId" clId="{68F3AB65-69CC-4E99-B839-B0293CDAECBF}" dt="2021-08-19T22:59:37.458" v="1" actId="20577"/>
        <pc:sldMkLst>
          <pc:docMk/>
          <pc:sldMk cId="0" sldId="256"/>
        </pc:sldMkLst>
        <pc:spChg chg="mod">
          <ac:chgData name="Lewis Long" userId="6ad51766377ba408" providerId="LiveId" clId="{68F3AB65-69CC-4E99-B839-B0293CDAECBF}" dt="2021-08-19T22:59:37.458" v="1" actId="20577"/>
          <ac:spMkLst>
            <pc:docMk/>
            <pc:sldMk cId="0" sldId="256"/>
            <ac:spMk id="3" creationId="{00000000-0000-0000-0000-000000000000}"/>
          </ac:spMkLst>
        </pc:spChg>
      </pc:sldChg>
      <pc:sldChg chg="modSp">
        <pc:chgData name="Lewis Long" userId="6ad51766377ba408" providerId="LiveId" clId="{68F3AB65-69CC-4E99-B839-B0293CDAECBF}" dt="2021-08-19T23:04:18.737" v="71" actId="20577"/>
        <pc:sldMkLst>
          <pc:docMk/>
          <pc:sldMk cId="0" sldId="267"/>
        </pc:sldMkLst>
        <pc:spChg chg="mod">
          <ac:chgData name="Lewis Long" userId="6ad51766377ba408" providerId="LiveId" clId="{68F3AB65-69CC-4E99-B839-B0293CDAECBF}" dt="2021-08-19T23:04:18.737" v="71" actId="20577"/>
          <ac:spMkLst>
            <pc:docMk/>
            <pc:sldMk cId="0" sldId="267"/>
            <ac:spMk id="2" creationId="{00000000-0000-0000-0000-000000000000}"/>
          </ac:spMkLst>
        </pc:spChg>
      </pc:sldChg>
      <pc:sldChg chg="modSp mod">
        <pc:chgData name="Lewis Long" userId="6ad51766377ba408" providerId="LiveId" clId="{68F3AB65-69CC-4E99-B839-B0293CDAECBF}" dt="2021-08-20T23:29:48.337" v="76" actId="27636"/>
        <pc:sldMkLst>
          <pc:docMk/>
          <pc:sldMk cId="3843579790" sldId="281"/>
        </pc:sldMkLst>
        <pc:spChg chg="mod">
          <ac:chgData name="Lewis Long" userId="6ad51766377ba408" providerId="LiveId" clId="{68F3AB65-69CC-4E99-B839-B0293CDAECBF}" dt="2021-08-20T23:29:48.337" v="76" actId="27636"/>
          <ac:spMkLst>
            <pc:docMk/>
            <pc:sldMk cId="3843579790" sldId="281"/>
            <ac:spMk id="2" creationId="{00000000-0000-0000-0000-000000000000}"/>
          </ac:spMkLst>
        </pc:spChg>
        <pc:spChg chg="mod">
          <ac:chgData name="Lewis Long" userId="6ad51766377ba408" providerId="LiveId" clId="{68F3AB65-69CC-4E99-B839-B0293CDAECBF}" dt="2021-08-20T23:26:14.332" v="74" actId="20577"/>
          <ac:spMkLst>
            <pc:docMk/>
            <pc:sldMk cId="3843579790" sldId="281"/>
            <ac:spMk id="3" creationId="{00000000-0000-0000-0000-000000000000}"/>
          </ac:spMkLst>
        </pc:spChg>
      </pc:sldChg>
      <pc:sldChg chg="modSp mod">
        <pc:chgData name="Lewis Long" userId="6ad51766377ba408" providerId="LiveId" clId="{68F3AB65-69CC-4E99-B839-B0293CDAECBF}" dt="2021-08-20T23:32:53.355" v="156" actId="20577"/>
        <pc:sldMkLst>
          <pc:docMk/>
          <pc:sldMk cId="3827783104" sldId="282"/>
        </pc:sldMkLst>
        <pc:spChg chg="mod">
          <ac:chgData name="Lewis Long" userId="6ad51766377ba408" providerId="LiveId" clId="{68F3AB65-69CC-4E99-B839-B0293CDAECBF}" dt="2021-08-20T23:32:53.355" v="156" actId="20577"/>
          <ac:spMkLst>
            <pc:docMk/>
            <pc:sldMk cId="3827783104" sldId="282"/>
            <ac:spMk id="2" creationId="{00000000-0000-0000-0000-000000000000}"/>
          </ac:spMkLst>
        </pc:spChg>
      </pc:sldChg>
      <pc:sldChg chg="modSp">
        <pc:chgData name="Lewis Long" userId="6ad51766377ba408" providerId="LiveId" clId="{68F3AB65-69CC-4E99-B839-B0293CDAECBF}" dt="2021-08-19T23:03:54.305" v="49" actId="20577"/>
        <pc:sldMkLst>
          <pc:docMk/>
          <pc:sldMk cId="182912161" sldId="283"/>
        </pc:sldMkLst>
        <pc:spChg chg="mod">
          <ac:chgData name="Lewis Long" userId="6ad51766377ba408" providerId="LiveId" clId="{68F3AB65-69CC-4E99-B839-B0293CDAECBF}" dt="2021-08-19T23:03:54.305" v="49" actId="20577"/>
          <ac:spMkLst>
            <pc:docMk/>
            <pc:sldMk cId="182912161" sldId="283"/>
            <ac:spMk id="2" creationId="{00000000-0000-0000-0000-000000000000}"/>
          </ac:spMkLst>
        </pc:spChg>
      </pc:sldChg>
      <pc:sldChg chg="modSp">
        <pc:chgData name="Lewis Long" userId="6ad51766377ba408" providerId="LiveId" clId="{68F3AB65-69CC-4E99-B839-B0293CDAECBF}" dt="2021-08-20T23:30:56.468" v="86" actId="20577"/>
        <pc:sldMkLst>
          <pc:docMk/>
          <pc:sldMk cId="79291215" sldId="286"/>
        </pc:sldMkLst>
        <pc:spChg chg="mod">
          <ac:chgData name="Lewis Long" userId="6ad51766377ba408" providerId="LiveId" clId="{68F3AB65-69CC-4E99-B839-B0293CDAECBF}" dt="2021-08-20T23:30:56.468" v="86" actId="20577"/>
          <ac:spMkLst>
            <pc:docMk/>
            <pc:sldMk cId="79291215" sldId="286"/>
            <ac:spMk id="2" creationId="{00000000-0000-0000-0000-000000000000}"/>
          </ac:spMkLst>
        </pc:spChg>
      </pc:sldChg>
      <pc:sldChg chg="modSp mod">
        <pc:chgData name="Lewis Long" userId="6ad51766377ba408" providerId="LiveId" clId="{68F3AB65-69CC-4E99-B839-B0293CDAECBF}" dt="2021-08-20T23:34:23.241" v="251" actId="20577"/>
        <pc:sldMkLst>
          <pc:docMk/>
          <pc:sldMk cId="1059684563" sldId="287"/>
        </pc:sldMkLst>
        <pc:spChg chg="mod">
          <ac:chgData name="Lewis Long" userId="6ad51766377ba408" providerId="LiveId" clId="{68F3AB65-69CC-4E99-B839-B0293CDAECBF}" dt="2021-08-20T23:34:23.241" v="251" actId="20577"/>
          <ac:spMkLst>
            <pc:docMk/>
            <pc:sldMk cId="1059684563" sldId="287"/>
            <ac:spMk id="2" creationId="{00000000-0000-0000-0000-000000000000}"/>
          </ac:spMkLst>
        </pc:spChg>
      </pc:sldChg>
      <pc:sldChg chg="modSp">
        <pc:chgData name="Lewis Long" userId="6ad51766377ba408" providerId="LiveId" clId="{68F3AB65-69CC-4E99-B839-B0293CDAECBF}" dt="2021-08-19T23:02:06.247" v="23" actId="20577"/>
        <pc:sldMkLst>
          <pc:docMk/>
          <pc:sldMk cId="2449603122" sldId="288"/>
        </pc:sldMkLst>
        <pc:spChg chg="mod">
          <ac:chgData name="Lewis Long" userId="6ad51766377ba408" providerId="LiveId" clId="{68F3AB65-69CC-4E99-B839-B0293CDAECBF}" dt="2021-08-19T23:02:06.247" v="23" actId="20577"/>
          <ac:spMkLst>
            <pc:docMk/>
            <pc:sldMk cId="2449603122" sldId="288"/>
            <ac:spMk id="2" creationId="{00000000-0000-0000-0000-000000000000}"/>
          </ac:spMkLst>
        </pc:spChg>
      </pc:sldChg>
      <pc:sldChg chg="addSp delSp modSp mod">
        <pc:chgData name="Lewis Long" userId="6ad51766377ba408" providerId="LiveId" clId="{68F3AB65-69CC-4E99-B839-B0293CDAECBF}" dt="2021-08-21T00:04:40.627" v="337" actId="478"/>
        <pc:sldMkLst>
          <pc:docMk/>
          <pc:sldMk cId="1793567972" sldId="293"/>
        </pc:sldMkLst>
        <pc:spChg chg="add del mod">
          <ac:chgData name="Lewis Long" userId="6ad51766377ba408" providerId="LiveId" clId="{68F3AB65-69CC-4E99-B839-B0293CDAECBF}" dt="2021-08-21T00:04:40.627" v="337" actId="478"/>
          <ac:spMkLst>
            <pc:docMk/>
            <pc:sldMk cId="1793567972" sldId="293"/>
            <ac:spMk id="2" creationId="{DDED8655-35F9-4B46-ABAC-829B24125497}"/>
          </ac:spMkLst>
        </pc:spChg>
      </pc:sldChg>
    </pc:docChg>
  </pc:docChgLst>
  <pc:docChgLst>
    <pc:chgData name="Lewis Long" userId="6ad51766377ba408" providerId="LiveId" clId="{F07C6086-5B71-4DA7-A453-9C7DA8C0D7E3}"/>
    <pc:docChg chg="undo custSel addSld delSld modSld sldOrd modMainMaster">
      <pc:chgData name="Lewis Long" userId="6ad51766377ba408" providerId="LiveId" clId="{F07C6086-5B71-4DA7-A453-9C7DA8C0D7E3}" dt="2020-08-10T22:36:54.218" v="1458" actId="20577"/>
      <pc:docMkLst>
        <pc:docMk/>
      </pc:docMkLst>
      <pc:sldChg chg="modSp mod modTransition modAnim">
        <pc:chgData name="Lewis Long" userId="6ad51766377ba408" providerId="LiveId" clId="{F07C6086-5B71-4DA7-A453-9C7DA8C0D7E3}" dt="2020-08-10T20:13:28.831" v="1011" actId="14100"/>
        <pc:sldMkLst>
          <pc:docMk/>
          <pc:sldMk cId="0" sldId="256"/>
        </pc:sldMkLst>
        <pc:spChg chg="mod">
          <ac:chgData name="Lewis Long" userId="6ad51766377ba408" providerId="LiveId" clId="{F07C6086-5B71-4DA7-A453-9C7DA8C0D7E3}" dt="2020-08-10T19:21:19.419" v="17" actId="20577"/>
          <ac:spMkLst>
            <pc:docMk/>
            <pc:sldMk cId="0" sldId="256"/>
            <ac:spMk id="3" creationId="{00000000-0000-0000-0000-000000000000}"/>
          </ac:spMkLst>
        </pc:spChg>
        <pc:spChg chg="mod">
          <ac:chgData name="Lewis Long" userId="6ad51766377ba408" providerId="LiveId" clId="{F07C6086-5B71-4DA7-A453-9C7DA8C0D7E3}" dt="2020-08-10T20:13:28.831" v="1011" actId="14100"/>
          <ac:spMkLst>
            <pc:docMk/>
            <pc:sldMk cId="0" sldId="256"/>
            <ac:spMk id="4" creationId="{00000000-0000-0000-0000-000000000000}"/>
          </ac:spMkLst>
        </pc:spChg>
      </pc:sldChg>
      <pc:sldChg chg="addSp modSp mod modTransition modAnim">
        <pc:chgData name="Lewis Long" userId="6ad51766377ba408" providerId="LiveId" clId="{F07C6086-5B71-4DA7-A453-9C7DA8C0D7E3}" dt="2020-08-10T20:35:16.630" v="1077" actId="1076"/>
        <pc:sldMkLst>
          <pc:docMk/>
          <pc:sldMk cId="0" sldId="257"/>
        </pc:sldMkLst>
        <pc:spChg chg="mod">
          <ac:chgData name="Lewis Long" userId="6ad51766377ba408" providerId="LiveId" clId="{F07C6086-5B71-4DA7-A453-9C7DA8C0D7E3}" dt="2020-08-10T19:57:37.213" v="933" actId="15"/>
          <ac:spMkLst>
            <pc:docMk/>
            <pc:sldMk cId="0" sldId="257"/>
            <ac:spMk id="2" creationId="{00000000-0000-0000-0000-000000000000}"/>
          </ac:spMkLst>
        </pc:spChg>
        <pc:spChg chg="mod">
          <ac:chgData name="Lewis Long" userId="6ad51766377ba408" providerId="LiveId" clId="{F07C6086-5B71-4DA7-A453-9C7DA8C0D7E3}" dt="2020-08-10T20:35:16.630" v="1077" actId="1076"/>
          <ac:spMkLst>
            <pc:docMk/>
            <pc:sldMk cId="0" sldId="257"/>
            <ac:spMk id="3" creationId="{00000000-0000-0000-0000-000000000000}"/>
          </ac:spMkLst>
        </pc:spChg>
        <pc:picChg chg="add mod">
          <ac:chgData name="Lewis Long" userId="6ad51766377ba408" providerId="LiveId" clId="{F07C6086-5B71-4DA7-A453-9C7DA8C0D7E3}" dt="2020-08-10T20:02:26.630" v="958" actId="962"/>
          <ac:picMkLst>
            <pc:docMk/>
            <pc:sldMk cId="0" sldId="257"/>
            <ac:picMk id="4" creationId="{8EBF6638-FBC8-44EF-8BB4-78417949B1DE}"/>
          </ac:picMkLst>
        </pc:picChg>
        <pc:picChg chg="add mod">
          <ac:chgData name="Lewis Long" userId="6ad51766377ba408" providerId="LiveId" clId="{F07C6086-5B71-4DA7-A453-9C7DA8C0D7E3}" dt="2020-08-10T20:02:19.655" v="957" actId="962"/>
          <ac:picMkLst>
            <pc:docMk/>
            <pc:sldMk cId="0" sldId="257"/>
            <ac:picMk id="5" creationId="{AC3D28D3-589F-4B09-8E65-A6A8599CCB8E}"/>
          </ac:picMkLst>
        </pc:picChg>
        <pc:picChg chg="add mod">
          <ac:chgData name="Lewis Long" userId="6ad51766377ba408" providerId="LiveId" clId="{F07C6086-5B71-4DA7-A453-9C7DA8C0D7E3}" dt="2020-08-10T20:02:11.345" v="956" actId="962"/>
          <ac:picMkLst>
            <pc:docMk/>
            <pc:sldMk cId="0" sldId="257"/>
            <ac:picMk id="6" creationId="{EDECBAFD-7E20-4D8F-9DAB-B717F9D32D42}"/>
          </ac:picMkLst>
        </pc:picChg>
      </pc:sldChg>
      <pc:sldChg chg="modSp del mod">
        <pc:chgData name="Lewis Long" userId="6ad51766377ba408" providerId="LiveId" clId="{F07C6086-5B71-4DA7-A453-9C7DA8C0D7E3}" dt="2020-08-10T19:54:07.870" v="899" actId="47"/>
        <pc:sldMkLst>
          <pc:docMk/>
          <pc:sldMk cId="0" sldId="259"/>
        </pc:sldMkLst>
        <pc:spChg chg="mod">
          <ac:chgData name="Lewis Long" userId="6ad51766377ba408" providerId="LiveId" clId="{F07C6086-5B71-4DA7-A453-9C7DA8C0D7E3}" dt="2020-08-10T19:22:30.961" v="36" actId="27636"/>
          <ac:spMkLst>
            <pc:docMk/>
            <pc:sldMk cId="0" sldId="259"/>
            <ac:spMk id="3" creationId="{00000000-0000-0000-0000-000000000000}"/>
          </ac:spMkLst>
        </pc:spChg>
        <pc:spChg chg="mod">
          <ac:chgData name="Lewis Long" userId="6ad51766377ba408" providerId="LiveId" clId="{F07C6086-5B71-4DA7-A453-9C7DA8C0D7E3}" dt="2020-08-10T19:22:30.961" v="35" actId="27636"/>
          <ac:spMkLst>
            <pc:docMk/>
            <pc:sldMk cId="0" sldId="259"/>
            <ac:spMk id="4" creationId="{00000000-0000-0000-0000-000000000000}"/>
          </ac:spMkLst>
        </pc:spChg>
      </pc:sldChg>
      <pc:sldChg chg="modSp mod ord modAnim">
        <pc:chgData name="Lewis Long" userId="6ad51766377ba408" providerId="LiveId" clId="{F07C6086-5B71-4DA7-A453-9C7DA8C0D7E3}" dt="2020-08-10T21:31:34.875" v="1326"/>
        <pc:sldMkLst>
          <pc:docMk/>
          <pc:sldMk cId="0" sldId="260"/>
        </pc:sldMkLst>
        <pc:spChg chg="mod">
          <ac:chgData name="Lewis Long" userId="6ad51766377ba408" providerId="LiveId" clId="{F07C6086-5B71-4DA7-A453-9C7DA8C0D7E3}" dt="2020-08-10T20:40:15.519" v="1107" actId="1076"/>
          <ac:spMkLst>
            <pc:docMk/>
            <pc:sldMk cId="0" sldId="260"/>
            <ac:spMk id="2" creationId="{00000000-0000-0000-0000-000000000000}"/>
          </ac:spMkLst>
        </pc:spChg>
        <pc:spChg chg="mod">
          <ac:chgData name="Lewis Long" userId="6ad51766377ba408" providerId="LiveId" clId="{F07C6086-5B71-4DA7-A453-9C7DA8C0D7E3}" dt="2020-08-10T20:38:10.482" v="1093" actId="1076"/>
          <ac:spMkLst>
            <pc:docMk/>
            <pc:sldMk cId="0" sldId="260"/>
            <ac:spMk id="3" creationId="{00000000-0000-0000-0000-000000000000}"/>
          </ac:spMkLst>
        </pc:spChg>
        <pc:picChg chg="mod">
          <ac:chgData name="Lewis Long" userId="6ad51766377ba408" providerId="LiveId" clId="{F07C6086-5B71-4DA7-A453-9C7DA8C0D7E3}" dt="2020-08-10T20:40:40.990" v="1109" actId="1076"/>
          <ac:picMkLst>
            <pc:docMk/>
            <pc:sldMk cId="0" sldId="260"/>
            <ac:picMk id="5" creationId="{00000000-0000-0000-0000-000000000000}"/>
          </ac:picMkLst>
        </pc:picChg>
      </pc:sldChg>
      <pc:sldChg chg="modSp mod modAnim">
        <pc:chgData name="Lewis Long" userId="6ad51766377ba408" providerId="LiveId" clId="{F07C6086-5B71-4DA7-A453-9C7DA8C0D7E3}" dt="2020-08-10T21:35:04.651" v="1346"/>
        <pc:sldMkLst>
          <pc:docMk/>
          <pc:sldMk cId="0" sldId="261"/>
        </pc:sldMkLst>
        <pc:spChg chg="mod">
          <ac:chgData name="Lewis Long" userId="6ad51766377ba408" providerId="LiveId" clId="{F07C6086-5B71-4DA7-A453-9C7DA8C0D7E3}" dt="2020-08-10T20:44:43.377" v="1124" actId="1076"/>
          <ac:spMkLst>
            <pc:docMk/>
            <pc:sldMk cId="0" sldId="261"/>
            <ac:spMk id="2" creationId="{00000000-0000-0000-0000-000000000000}"/>
          </ac:spMkLst>
        </pc:spChg>
        <pc:spChg chg="mod">
          <ac:chgData name="Lewis Long" userId="6ad51766377ba408" providerId="LiveId" clId="{F07C6086-5B71-4DA7-A453-9C7DA8C0D7E3}" dt="2020-08-10T20:46:37.629" v="1140" actId="27636"/>
          <ac:spMkLst>
            <pc:docMk/>
            <pc:sldMk cId="0" sldId="261"/>
            <ac:spMk id="3" creationId="{00000000-0000-0000-0000-000000000000}"/>
          </ac:spMkLst>
        </pc:spChg>
      </pc:sldChg>
      <pc:sldChg chg="modSp del ord">
        <pc:chgData name="Lewis Long" userId="6ad51766377ba408" providerId="LiveId" clId="{F07C6086-5B71-4DA7-A453-9C7DA8C0D7E3}" dt="2020-08-10T19:59:55.179" v="949" actId="47"/>
        <pc:sldMkLst>
          <pc:docMk/>
          <pc:sldMk cId="0" sldId="263"/>
        </pc:sldMkLst>
        <pc:spChg chg="mod">
          <ac:chgData name="Lewis Long" userId="6ad51766377ba408" providerId="LiveId" clId="{F07C6086-5B71-4DA7-A453-9C7DA8C0D7E3}" dt="2020-08-10T19:22:30.831" v="32"/>
          <ac:spMkLst>
            <pc:docMk/>
            <pc:sldMk cId="0" sldId="263"/>
            <ac:spMk id="2" creationId="{00000000-0000-0000-0000-000000000000}"/>
          </ac:spMkLst>
        </pc:spChg>
      </pc:sldChg>
      <pc:sldChg chg="addSp delSp modSp mod ord modTransition delAnim modAnim">
        <pc:chgData name="Lewis Long" userId="6ad51766377ba408" providerId="LiveId" clId="{F07C6086-5B71-4DA7-A453-9C7DA8C0D7E3}" dt="2020-08-10T20:40:21.169" v="1108" actId="1076"/>
        <pc:sldMkLst>
          <pc:docMk/>
          <pc:sldMk cId="0" sldId="264"/>
        </pc:sldMkLst>
        <pc:spChg chg="mod">
          <ac:chgData name="Lewis Long" userId="6ad51766377ba408" providerId="LiveId" clId="{F07C6086-5B71-4DA7-A453-9C7DA8C0D7E3}" dt="2020-08-10T20:36:08.147" v="1078" actId="1076"/>
          <ac:spMkLst>
            <pc:docMk/>
            <pc:sldMk cId="0" sldId="264"/>
            <ac:spMk id="2" creationId="{00000000-0000-0000-0000-000000000000}"/>
          </ac:spMkLst>
        </pc:spChg>
        <pc:spChg chg="mod">
          <ac:chgData name="Lewis Long" userId="6ad51766377ba408" providerId="LiveId" clId="{F07C6086-5B71-4DA7-A453-9C7DA8C0D7E3}" dt="2020-08-10T20:40:21.169" v="1108" actId="1076"/>
          <ac:spMkLst>
            <pc:docMk/>
            <pc:sldMk cId="0" sldId="264"/>
            <ac:spMk id="3" creationId="{00000000-0000-0000-0000-000000000000}"/>
          </ac:spMkLst>
        </pc:spChg>
        <pc:picChg chg="del">
          <ac:chgData name="Lewis Long" userId="6ad51766377ba408" providerId="LiveId" clId="{F07C6086-5B71-4DA7-A453-9C7DA8C0D7E3}" dt="2020-08-10T20:01:15.109" v="952" actId="478"/>
          <ac:picMkLst>
            <pc:docMk/>
            <pc:sldMk cId="0" sldId="264"/>
            <ac:picMk id="7" creationId="{00000000-0000-0000-0000-000000000000}"/>
          </ac:picMkLst>
        </pc:picChg>
        <pc:picChg chg="add del mod">
          <ac:chgData name="Lewis Long" userId="6ad51766377ba408" providerId="LiveId" clId="{F07C6086-5B71-4DA7-A453-9C7DA8C0D7E3}" dt="2020-08-10T20:01:37.281" v="955" actId="478"/>
          <ac:picMkLst>
            <pc:docMk/>
            <pc:sldMk cId="0" sldId="264"/>
            <ac:picMk id="8" creationId="{840D02B8-E880-4304-A517-D5C8F7350C85}"/>
          </ac:picMkLst>
        </pc:picChg>
        <pc:picChg chg="del">
          <ac:chgData name="Lewis Long" userId="6ad51766377ba408" providerId="LiveId" clId="{F07C6086-5B71-4DA7-A453-9C7DA8C0D7E3}" dt="2020-08-10T20:01:15.109" v="952" actId="478"/>
          <ac:picMkLst>
            <pc:docMk/>
            <pc:sldMk cId="0" sldId="264"/>
            <ac:picMk id="9" creationId="{00000000-0000-0000-0000-000000000000}"/>
          </ac:picMkLst>
        </pc:picChg>
        <pc:picChg chg="del">
          <ac:chgData name="Lewis Long" userId="6ad51766377ba408" providerId="LiveId" clId="{F07C6086-5B71-4DA7-A453-9C7DA8C0D7E3}" dt="2020-08-10T20:01:15.109" v="952" actId="478"/>
          <ac:picMkLst>
            <pc:docMk/>
            <pc:sldMk cId="0" sldId="264"/>
            <ac:picMk id="10" creationId="{00000000-0000-0000-0000-000000000000}"/>
          </ac:picMkLst>
        </pc:picChg>
        <pc:picChg chg="add mod">
          <ac:chgData name="Lewis Long" userId="6ad51766377ba408" providerId="LiveId" clId="{F07C6086-5B71-4DA7-A453-9C7DA8C0D7E3}" dt="2020-08-10T20:04:02.985" v="972" actId="1076"/>
          <ac:picMkLst>
            <pc:docMk/>
            <pc:sldMk cId="0" sldId="264"/>
            <ac:picMk id="11" creationId="{756C40B8-6E9E-4590-B91C-88099D6A0DAD}"/>
          </ac:picMkLst>
        </pc:picChg>
        <pc:picChg chg="add mod">
          <ac:chgData name="Lewis Long" userId="6ad51766377ba408" providerId="LiveId" clId="{F07C6086-5B71-4DA7-A453-9C7DA8C0D7E3}" dt="2020-08-10T20:03:31.436" v="968" actId="1076"/>
          <ac:picMkLst>
            <pc:docMk/>
            <pc:sldMk cId="0" sldId="264"/>
            <ac:picMk id="12" creationId="{4F4F91B5-F9E6-4521-8D88-9CEB2FD76A12}"/>
          </ac:picMkLst>
        </pc:picChg>
        <pc:picChg chg="add mod">
          <ac:chgData name="Lewis Long" userId="6ad51766377ba408" providerId="LiveId" clId="{F07C6086-5B71-4DA7-A453-9C7DA8C0D7E3}" dt="2020-08-10T20:03:55.024" v="971" actId="1076"/>
          <ac:picMkLst>
            <pc:docMk/>
            <pc:sldMk cId="0" sldId="264"/>
            <ac:picMk id="13" creationId="{0AA35A75-6C37-45A4-8DA3-2C08E7083988}"/>
          </ac:picMkLst>
        </pc:picChg>
      </pc:sldChg>
      <pc:sldChg chg="modSp mod">
        <pc:chgData name="Lewis Long" userId="6ad51766377ba408" providerId="LiveId" clId="{F07C6086-5B71-4DA7-A453-9C7DA8C0D7E3}" dt="2020-08-10T21:57:01.302" v="1449" actId="27636"/>
        <pc:sldMkLst>
          <pc:docMk/>
          <pc:sldMk cId="0" sldId="265"/>
        </pc:sldMkLst>
        <pc:spChg chg="mod">
          <ac:chgData name="Lewis Long" userId="6ad51766377ba408" providerId="LiveId" clId="{F07C6086-5B71-4DA7-A453-9C7DA8C0D7E3}" dt="2020-08-10T20:48:02.386" v="1149" actId="1076"/>
          <ac:spMkLst>
            <pc:docMk/>
            <pc:sldMk cId="0" sldId="265"/>
            <ac:spMk id="2" creationId="{00000000-0000-0000-0000-000000000000}"/>
          </ac:spMkLst>
        </pc:spChg>
        <pc:spChg chg="mod">
          <ac:chgData name="Lewis Long" userId="6ad51766377ba408" providerId="LiveId" clId="{F07C6086-5B71-4DA7-A453-9C7DA8C0D7E3}" dt="2020-08-10T21:57:01.302" v="1449" actId="27636"/>
          <ac:spMkLst>
            <pc:docMk/>
            <pc:sldMk cId="0" sldId="265"/>
            <ac:spMk id="3" creationId="{00000000-0000-0000-0000-000000000000}"/>
          </ac:spMkLst>
        </pc:spChg>
      </pc:sldChg>
      <pc:sldChg chg="modSp mod">
        <pc:chgData name="Lewis Long" userId="6ad51766377ba408" providerId="LiveId" clId="{F07C6086-5B71-4DA7-A453-9C7DA8C0D7E3}" dt="2020-08-10T21:56:51.668" v="1448" actId="14100"/>
        <pc:sldMkLst>
          <pc:docMk/>
          <pc:sldMk cId="0" sldId="266"/>
        </pc:sldMkLst>
        <pc:spChg chg="mod">
          <ac:chgData name="Lewis Long" userId="6ad51766377ba408" providerId="LiveId" clId="{F07C6086-5B71-4DA7-A453-9C7DA8C0D7E3}" dt="2020-08-10T20:49:50.715" v="1182" actId="1076"/>
          <ac:spMkLst>
            <pc:docMk/>
            <pc:sldMk cId="0" sldId="266"/>
            <ac:spMk id="2" creationId="{00000000-0000-0000-0000-000000000000}"/>
          </ac:spMkLst>
        </pc:spChg>
        <pc:spChg chg="mod">
          <ac:chgData name="Lewis Long" userId="6ad51766377ba408" providerId="LiveId" clId="{F07C6086-5B71-4DA7-A453-9C7DA8C0D7E3}" dt="2020-08-10T21:56:51.668" v="1448" actId="14100"/>
          <ac:spMkLst>
            <pc:docMk/>
            <pc:sldMk cId="0" sldId="266"/>
            <ac:spMk id="3" creationId="{00000000-0000-0000-0000-000000000000}"/>
          </ac:spMkLst>
        </pc:spChg>
      </pc:sldChg>
      <pc:sldChg chg="addSp delSp modSp mod">
        <pc:chgData name="Lewis Long" userId="6ad51766377ba408" providerId="LiveId" clId="{F07C6086-5B71-4DA7-A453-9C7DA8C0D7E3}" dt="2020-08-10T21:23:30.390" v="1300" actId="1076"/>
        <pc:sldMkLst>
          <pc:docMk/>
          <pc:sldMk cId="0" sldId="267"/>
        </pc:sldMkLst>
        <pc:spChg chg="mod">
          <ac:chgData name="Lewis Long" userId="6ad51766377ba408" providerId="LiveId" clId="{F07C6086-5B71-4DA7-A453-9C7DA8C0D7E3}" dt="2020-08-10T21:23:26.628" v="1299" actId="1076"/>
          <ac:spMkLst>
            <pc:docMk/>
            <pc:sldMk cId="0" sldId="267"/>
            <ac:spMk id="2" creationId="{00000000-0000-0000-0000-000000000000}"/>
          </ac:spMkLst>
        </pc:spChg>
        <pc:spChg chg="add del">
          <ac:chgData name="Lewis Long" userId="6ad51766377ba408" providerId="LiveId" clId="{F07C6086-5B71-4DA7-A453-9C7DA8C0D7E3}" dt="2020-08-10T21:22:53.834" v="1295" actId="22"/>
          <ac:spMkLst>
            <pc:docMk/>
            <pc:sldMk cId="0" sldId="267"/>
            <ac:spMk id="4" creationId="{8B084581-CD91-4326-BEC4-CBF2B9A8766A}"/>
          </ac:spMkLst>
        </pc:spChg>
        <pc:picChg chg="add mod">
          <ac:chgData name="Lewis Long" userId="6ad51766377ba408" providerId="LiveId" clId="{F07C6086-5B71-4DA7-A453-9C7DA8C0D7E3}" dt="2020-08-10T21:23:30.390" v="1300" actId="1076"/>
          <ac:picMkLst>
            <pc:docMk/>
            <pc:sldMk cId="0" sldId="267"/>
            <ac:picMk id="6" creationId="{82F94C44-83CD-49CC-A612-7F69A2CD7BFA}"/>
          </ac:picMkLst>
        </pc:picChg>
      </pc:sldChg>
      <pc:sldChg chg="modSp mod modAnim">
        <pc:chgData name="Lewis Long" userId="6ad51766377ba408" providerId="LiveId" clId="{F07C6086-5B71-4DA7-A453-9C7DA8C0D7E3}" dt="2020-08-10T21:47:47.704" v="1407" actId="20577"/>
        <pc:sldMkLst>
          <pc:docMk/>
          <pc:sldMk cId="0" sldId="268"/>
        </pc:sldMkLst>
        <pc:spChg chg="mod">
          <ac:chgData name="Lewis Long" userId="6ad51766377ba408" providerId="LiveId" clId="{F07C6086-5B71-4DA7-A453-9C7DA8C0D7E3}" dt="2020-08-10T20:53:46.475" v="1204" actId="1076"/>
          <ac:spMkLst>
            <pc:docMk/>
            <pc:sldMk cId="0" sldId="268"/>
            <ac:spMk id="2" creationId="{00000000-0000-0000-0000-000000000000}"/>
          </ac:spMkLst>
        </pc:spChg>
        <pc:spChg chg="mod">
          <ac:chgData name="Lewis Long" userId="6ad51766377ba408" providerId="LiveId" clId="{F07C6086-5B71-4DA7-A453-9C7DA8C0D7E3}" dt="2020-08-10T21:47:47.704" v="1407" actId="20577"/>
          <ac:spMkLst>
            <pc:docMk/>
            <pc:sldMk cId="0" sldId="268"/>
            <ac:spMk id="3" creationId="{00000000-0000-0000-0000-000000000000}"/>
          </ac:spMkLst>
        </pc:spChg>
        <pc:picChg chg="mod">
          <ac:chgData name="Lewis Long" userId="6ad51766377ba408" providerId="LiveId" clId="{F07C6086-5B71-4DA7-A453-9C7DA8C0D7E3}" dt="2020-08-10T21:47:40.411" v="1405" actId="1076"/>
          <ac:picMkLst>
            <pc:docMk/>
            <pc:sldMk cId="0" sldId="268"/>
            <ac:picMk id="1028" creationId="{00000000-0000-0000-0000-000000000000}"/>
          </ac:picMkLst>
        </pc:picChg>
      </pc:sldChg>
      <pc:sldChg chg="modSp mod modAnim">
        <pc:chgData name="Lewis Long" userId="6ad51766377ba408" providerId="LiveId" clId="{F07C6086-5B71-4DA7-A453-9C7DA8C0D7E3}" dt="2020-08-10T21:31:17.858" v="1325"/>
        <pc:sldMkLst>
          <pc:docMk/>
          <pc:sldMk cId="0" sldId="269"/>
        </pc:sldMkLst>
        <pc:spChg chg="mod">
          <ac:chgData name="Lewis Long" userId="6ad51766377ba408" providerId="LiveId" clId="{F07C6086-5B71-4DA7-A453-9C7DA8C0D7E3}" dt="2020-08-10T19:50:55.167" v="766" actId="14100"/>
          <ac:spMkLst>
            <pc:docMk/>
            <pc:sldMk cId="0" sldId="269"/>
            <ac:spMk id="2" creationId="{00000000-0000-0000-0000-000000000000}"/>
          </ac:spMkLst>
        </pc:spChg>
        <pc:spChg chg="mod">
          <ac:chgData name="Lewis Long" userId="6ad51766377ba408" providerId="LiveId" clId="{F07C6086-5B71-4DA7-A453-9C7DA8C0D7E3}" dt="2020-08-10T20:36:57.992" v="1084" actId="1076"/>
          <ac:spMkLst>
            <pc:docMk/>
            <pc:sldMk cId="0" sldId="269"/>
            <ac:spMk id="3" creationId="{00000000-0000-0000-0000-000000000000}"/>
          </ac:spMkLst>
        </pc:spChg>
      </pc:sldChg>
      <pc:sldChg chg="modSp mod modAnim">
        <pc:chgData name="Lewis Long" userId="6ad51766377ba408" providerId="LiveId" clId="{F07C6086-5B71-4DA7-A453-9C7DA8C0D7E3}" dt="2020-08-10T21:43:41.781" v="1403" actId="20577"/>
        <pc:sldMkLst>
          <pc:docMk/>
          <pc:sldMk cId="0" sldId="272"/>
        </pc:sldMkLst>
        <pc:spChg chg="mod">
          <ac:chgData name="Lewis Long" userId="6ad51766377ba408" providerId="LiveId" clId="{F07C6086-5B71-4DA7-A453-9C7DA8C0D7E3}" dt="2020-08-10T21:43:41.781" v="1403" actId="20577"/>
          <ac:spMkLst>
            <pc:docMk/>
            <pc:sldMk cId="0" sldId="272"/>
            <ac:spMk id="2" creationId="{00000000-0000-0000-0000-000000000000}"/>
          </ac:spMkLst>
        </pc:spChg>
        <pc:spChg chg="mod">
          <ac:chgData name="Lewis Long" userId="6ad51766377ba408" providerId="LiveId" clId="{F07C6086-5B71-4DA7-A453-9C7DA8C0D7E3}" dt="2020-08-10T20:37:04.494" v="1085" actId="1076"/>
          <ac:spMkLst>
            <pc:docMk/>
            <pc:sldMk cId="0" sldId="272"/>
            <ac:spMk id="3" creationId="{00000000-0000-0000-0000-000000000000}"/>
          </ac:spMkLst>
        </pc:spChg>
      </pc:sldChg>
      <pc:sldChg chg="modSp mod modAnim">
        <pc:chgData name="Lewis Long" userId="6ad51766377ba408" providerId="LiveId" clId="{F07C6086-5B71-4DA7-A453-9C7DA8C0D7E3}" dt="2020-08-10T21:33:10.968" v="1331"/>
        <pc:sldMkLst>
          <pc:docMk/>
          <pc:sldMk cId="3603075176" sldId="273"/>
        </pc:sldMkLst>
        <pc:spChg chg="mod">
          <ac:chgData name="Lewis Long" userId="6ad51766377ba408" providerId="LiveId" clId="{F07C6086-5B71-4DA7-A453-9C7DA8C0D7E3}" dt="2020-08-10T20:41:48.196" v="1112" actId="403"/>
          <ac:spMkLst>
            <pc:docMk/>
            <pc:sldMk cId="3603075176" sldId="273"/>
            <ac:spMk id="2" creationId="{00000000-0000-0000-0000-000000000000}"/>
          </ac:spMkLst>
        </pc:spChg>
        <pc:spChg chg="mod">
          <ac:chgData name="Lewis Long" userId="6ad51766377ba408" providerId="LiveId" clId="{F07C6086-5B71-4DA7-A453-9C7DA8C0D7E3}" dt="2020-08-10T20:37:27.674" v="1088" actId="1076"/>
          <ac:spMkLst>
            <pc:docMk/>
            <pc:sldMk cId="3603075176" sldId="273"/>
            <ac:spMk id="3" creationId="{00000000-0000-0000-0000-000000000000}"/>
          </ac:spMkLst>
        </pc:spChg>
      </pc:sldChg>
      <pc:sldChg chg="modSp mod modAnim">
        <pc:chgData name="Lewis Long" userId="6ad51766377ba408" providerId="LiveId" clId="{F07C6086-5B71-4DA7-A453-9C7DA8C0D7E3}" dt="2020-08-10T21:45:51.261" v="1404"/>
        <pc:sldMkLst>
          <pc:docMk/>
          <pc:sldMk cId="3475865362" sldId="274"/>
        </pc:sldMkLst>
        <pc:spChg chg="mod">
          <ac:chgData name="Lewis Long" userId="6ad51766377ba408" providerId="LiveId" clId="{F07C6086-5B71-4DA7-A453-9C7DA8C0D7E3}" dt="2020-08-10T21:12:19.878" v="1243" actId="108"/>
          <ac:spMkLst>
            <pc:docMk/>
            <pc:sldMk cId="3475865362" sldId="274"/>
            <ac:spMk id="2" creationId="{00000000-0000-0000-0000-000000000000}"/>
          </ac:spMkLst>
        </pc:spChg>
        <pc:spChg chg="mod">
          <ac:chgData name="Lewis Long" userId="6ad51766377ba408" providerId="LiveId" clId="{F07C6086-5B71-4DA7-A453-9C7DA8C0D7E3}" dt="2020-08-10T20:51:56.633" v="1191" actId="1076"/>
          <ac:spMkLst>
            <pc:docMk/>
            <pc:sldMk cId="3475865362" sldId="274"/>
            <ac:spMk id="3" creationId="{00000000-0000-0000-0000-000000000000}"/>
          </ac:spMkLst>
        </pc:spChg>
      </pc:sldChg>
      <pc:sldChg chg="modSp del">
        <pc:chgData name="Lewis Long" userId="6ad51766377ba408" providerId="LiveId" clId="{F07C6086-5B71-4DA7-A453-9C7DA8C0D7E3}" dt="2020-08-10T19:54:07.870" v="899" actId="47"/>
        <pc:sldMkLst>
          <pc:docMk/>
          <pc:sldMk cId="3714545209" sldId="275"/>
        </pc:sldMkLst>
        <pc:spChg chg="mod">
          <ac:chgData name="Lewis Long" userId="6ad51766377ba408" providerId="LiveId" clId="{F07C6086-5B71-4DA7-A453-9C7DA8C0D7E3}" dt="2020-08-10T19:22:30.831" v="32"/>
          <ac:spMkLst>
            <pc:docMk/>
            <pc:sldMk cId="3714545209" sldId="275"/>
            <ac:spMk id="2" creationId="{00000000-0000-0000-0000-000000000000}"/>
          </ac:spMkLst>
        </pc:spChg>
        <pc:spChg chg="mod">
          <ac:chgData name="Lewis Long" userId="6ad51766377ba408" providerId="LiveId" clId="{F07C6086-5B71-4DA7-A453-9C7DA8C0D7E3}" dt="2020-08-10T19:22:30.831" v="32"/>
          <ac:spMkLst>
            <pc:docMk/>
            <pc:sldMk cId="3714545209" sldId="275"/>
            <ac:spMk id="3" creationId="{00000000-0000-0000-0000-000000000000}"/>
          </ac:spMkLst>
        </pc:spChg>
      </pc:sldChg>
      <pc:sldChg chg="modSp del">
        <pc:chgData name="Lewis Long" userId="6ad51766377ba408" providerId="LiveId" clId="{F07C6086-5B71-4DA7-A453-9C7DA8C0D7E3}" dt="2020-08-10T19:54:11.904" v="900" actId="47"/>
        <pc:sldMkLst>
          <pc:docMk/>
          <pc:sldMk cId="2650704106" sldId="276"/>
        </pc:sldMkLst>
        <pc:spChg chg="mod">
          <ac:chgData name="Lewis Long" userId="6ad51766377ba408" providerId="LiveId" clId="{F07C6086-5B71-4DA7-A453-9C7DA8C0D7E3}" dt="2020-08-10T19:22:30.831" v="32"/>
          <ac:spMkLst>
            <pc:docMk/>
            <pc:sldMk cId="2650704106" sldId="276"/>
            <ac:spMk id="7" creationId="{00000000-0000-0000-0000-000000000000}"/>
          </ac:spMkLst>
        </pc:spChg>
        <pc:spChg chg="mod">
          <ac:chgData name="Lewis Long" userId="6ad51766377ba408" providerId="LiveId" clId="{F07C6086-5B71-4DA7-A453-9C7DA8C0D7E3}" dt="2020-08-10T19:22:30.831" v="32"/>
          <ac:spMkLst>
            <pc:docMk/>
            <pc:sldMk cId="2650704106" sldId="276"/>
            <ac:spMk id="8" creationId="{00000000-0000-0000-0000-000000000000}"/>
          </ac:spMkLst>
        </pc:spChg>
      </pc:sldChg>
      <pc:sldChg chg="modSp mod modAnim">
        <pc:chgData name="Lewis Long" userId="6ad51766377ba408" providerId="LiveId" clId="{F07C6086-5B71-4DA7-A453-9C7DA8C0D7E3}" dt="2020-08-10T21:36:07.479" v="1355"/>
        <pc:sldMkLst>
          <pc:docMk/>
          <pc:sldMk cId="4286272822" sldId="277"/>
        </pc:sldMkLst>
        <pc:spChg chg="mod">
          <ac:chgData name="Lewis Long" userId="6ad51766377ba408" providerId="LiveId" clId="{F07C6086-5B71-4DA7-A453-9C7DA8C0D7E3}" dt="2020-08-10T20:53:32.194" v="1202" actId="403"/>
          <ac:spMkLst>
            <pc:docMk/>
            <pc:sldMk cId="4286272822" sldId="277"/>
            <ac:spMk id="2" creationId="{00000000-0000-0000-0000-000000000000}"/>
          </ac:spMkLst>
        </pc:spChg>
        <pc:spChg chg="mod">
          <ac:chgData name="Lewis Long" userId="6ad51766377ba408" providerId="LiveId" clId="{F07C6086-5B71-4DA7-A453-9C7DA8C0D7E3}" dt="2020-08-10T20:52:36.958" v="1194" actId="1076"/>
          <ac:spMkLst>
            <pc:docMk/>
            <pc:sldMk cId="4286272822" sldId="277"/>
            <ac:spMk id="3" creationId="{00000000-0000-0000-0000-000000000000}"/>
          </ac:spMkLst>
        </pc:spChg>
      </pc:sldChg>
      <pc:sldChg chg="modSp mod">
        <pc:chgData name="Lewis Long" userId="6ad51766377ba408" providerId="LiveId" clId="{F07C6086-5B71-4DA7-A453-9C7DA8C0D7E3}" dt="2020-08-10T21:23:55.042" v="1302" actId="14100"/>
        <pc:sldMkLst>
          <pc:docMk/>
          <pc:sldMk cId="2440756470" sldId="278"/>
        </pc:sldMkLst>
        <pc:spChg chg="mod">
          <ac:chgData name="Lewis Long" userId="6ad51766377ba408" providerId="LiveId" clId="{F07C6086-5B71-4DA7-A453-9C7DA8C0D7E3}" dt="2020-08-10T21:23:55.042" v="1302" actId="14100"/>
          <ac:spMkLst>
            <pc:docMk/>
            <pc:sldMk cId="2440756470" sldId="278"/>
            <ac:spMk id="2" creationId="{00000000-0000-0000-0000-000000000000}"/>
          </ac:spMkLst>
        </pc:spChg>
        <pc:spChg chg="mod">
          <ac:chgData name="Lewis Long" userId="6ad51766377ba408" providerId="LiveId" clId="{F07C6086-5B71-4DA7-A453-9C7DA8C0D7E3}" dt="2020-08-10T21:23:51.334" v="1301" actId="1076"/>
          <ac:spMkLst>
            <pc:docMk/>
            <pc:sldMk cId="2440756470" sldId="278"/>
            <ac:spMk id="3" creationId="{00000000-0000-0000-0000-000000000000}"/>
          </ac:spMkLst>
        </pc:spChg>
      </pc:sldChg>
      <pc:sldChg chg="modSp mod">
        <pc:chgData name="Lewis Long" userId="6ad51766377ba408" providerId="LiveId" clId="{F07C6086-5B71-4DA7-A453-9C7DA8C0D7E3}" dt="2020-08-10T19:22:30.831" v="32"/>
        <pc:sldMkLst>
          <pc:docMk/>
          <pc:sldMk cId="3610943800" sldId="279"/>
        </pc:sldMkLst>
        <pc:spChg chg="mod">
          <ac:chgData name="Lewis Long" userId="6ad51766377ba408" providerId="LiveId" clId="{F07C6086-5B71-4DA7-A453-9C7DA8C0D7E3}" dt="2020-08-10T19:22:30.831" v="32"/>
          <ac:spMkLst>
            <pc:docMk/>
            <pc:sldMk cId="3610943800" sldId="279"/>
            <ac:spMk id="4" creationId="{00000000-0000-0000-0000-000000000000}"/>
          </ac:spMkLst>
        </pc:spChg>
      </pc:sldChg>
      <pc:sldChg chg="modSp mod modAnim">
        <pc:chgData name="Lewis Long" userId="6ad51766377ba408" providerId="LiveId" clId="{F07C6086-5B71-4DA7-A453-9C7DA8C0D7E3}" dt="2020-08-10T21:48:42.514" v="1429" actId="20577"/>
        <pc:sldMkLst>
          <pc:docMk/>
          <pc:sldMk cId="3843579790" sldId="281"/>
        </pc:sldMkLst>
        <pc:spChg chg="mod">
          <ac:chgData name="Lewis Long" userId="6ad51766377ba408" providerId="LiveId" clId="{F07C6086-5B71-4DA7-A453-9C7DA8C0D7E3}" dt="2020-08-10T21:48:42.514" v="1429" actId="20577"/>
          <ac:spMkLst>
            <pc:docMk/>
            <pc:sldMk cId="3843579790" sldId="281"/>
            <ac:spMk id="2" creationId="{00000000-0000-0000-0000-000000000000}"/>
          </ac:spMkLst>
        </pc:spChg>
        <pc:spChg chg="mod">
          <ac:chgData name="Lewis Long" userId="6ad51766377ba408" providerId="LiveId" clId="{F07C6086-5B71-4DA7-A453-9C7DA8C0D7E3}" dt="2020-08-10T20:57:19.511" v="1223" actId="1076"/>
          <ac:spMkLst>
            <pc:docMk/>
            <pc:sldMk cId="3843579790" sldId="281"/>
            <ac:spMk id="3" creationId="{00000000-0000-0000-0000-000000000000}"/>
          </ac:spMkLst>
        </pc:spChg>
      </pc:sldChg>
      <pc:sldChg chg="modSp mod modAnim">
        <pc:chgData name="Lewis Long" userId="6ad51766377ba408" providerId="LiveId" clId="{F07C6086-5B71-4DA7-A453-9C7DA8C0D7E3}" dt="2020-08-10T21:55:49.377" v="1446" actId="27636"/>
        <pc:sldMkLst>
          <pc:docMk/>
          <pc:sldMk cId="3827783104" sldId="282"/>
        </pc:sldMkLst>
        <pc:spChg chg="mod">
          <ac:chgData name="Lewis Long" userId="6ad51766377ba408" providerId="LiveId" clId="{F07C6086-5B71-4DA7-A453-9C7DA8C0D7E3}" dt="2020-08-10T21:55:49.377" v="1446" actId="27636"/>
          <ac:spMkLst>
            <pc:docMk/>
            <pc:sldMk cId="3827783104" sldId="282"/>
            <ac:spMk id="2" creationId="{00000000-0000-0000-0000-000000000000}"/>
          </ac:spMkLst>
        </pc:spChg>
        <pc:spChg chg="mod">
          <ac:chgData name="Lewis Long" userId="6ad51766377ba408" providerId="LiveId" clId="{F07C6086-5B71-4DA7-A453-9C7DA8C0D7E3}" dt="2020-08-10T21:18:36.389" v="1271" actId="1076"/>
          <ac:spMkLst>
            <pc:docMk/>
            <pc:sldMk cId="3827783104" sldId="282"/>
            <ac:spMk id="4" creationId="{00000000-0000-0000-0000-000000000000}"/>
          </ac:spMkLst>
        </pc:spChg>
      </pc:sldChg>
      <pc:sldChg chg="modSp mod modAnim">
        <pc:chgData name="Lewis Long" userId="6ad51766377ba408" providerId="LiveId" clId="{F07C6086-5B71-4DA7-A453-9C7DA8C0D7E3}" dt="2020-08-10T21:55:27.374" v="1445" actId="27636"/>
        <pc:sldMkLst>
          <pc:docMk/>
          <pc:sldMk cId="182912161" sldId="283"/>
        </pc:sldMkLst>
        <pc:spChg chg="mod">
          <ac:chgData name="Lewis Long" userId="6ad51766377ba408" providerId="LiveId" clId="{F07C6086-5B71-4DA7-A453-9C7DA8C0D7E3}" dt="2020-08-10T21:55:27.374" v="1445" actId="27636"/>
          <ac:spMkLst>
            <pc:docMk/>
            <pc:sldMk cId="182912161" sldId="283"/>
            <ac:spMk id="2" creationId="{00000000-0000-0000-0000-000000000000}"/>
          </ac:spMkLst>
        </pc:spChg>
        <pc:spChg chg="mod">
          <ac:chgData name="Lewis Long" userId="6ad51766377ba408" providerId="LiveId" clId="{F07C6086-5B71-4DA7-A453-9C7DA8C0D7E3}" dt="2020-08-10T21:21:22.523" v="1284" actId="1076"/>
          <ac:spMkLst>
            <pc:docMk/>
            <pc:sldMk cId="182912161" sldId="283"/>
            <ac:spMk id="3" creationId="{00000000-0000-0000-0000-000000000000}"/>
          </ac:spMkLst>
        </pc:spChg>
      </pc:sldChg>
      <pc:sldChg chg="addSp modSp mod">
        <pc:chgData name="Lewis Long" userId="6ad51766377ba408" providerId="LiveId" clId="{F07C6086-5B71-4DA7-A453-9C7DA8C0D7E3}" dt="2020-08-10T20:55:09.808" v="1215" actId="22"/>
        <pc:sldMkLst>
          <pc:docMk/>
          <pc:sldMk cId="2611173460" sldId="284"/>
        </pc:sldMkLst>
        <pc:spChg chg="mod">
          <ac:chgData name="Lewis Long" userId="6ad51766377ba408" providerId="LiveId" clId="{F07C6086-5B71-4DA7-A453-9C7DA8C0D7E3}" dt="2020-08-10T19:22:30.831" v="32"/>
          <ac:spMkLst>
            <pc:docMk/>
            <pc:sldMk cId="2611173460" sldId="284"/>
            <ac:spMk id="3" creationId="{00000000-0000-0000-0000-000000000000}"/>
          </ac:spMkLst>
        </pc:spChg>
        <pc:picChg chg="add">
          <ac:chgData name="Lewis Long" userId="6ad51766377ba408" providerId="LiveId" clId="{F07C6086-5B71-4DA7-A453-9C7DA8C0D7E3}" dt="2020-08-10T20:55:09.808" v="1215" actId="22"/>
          <ac:picMkLst>
            <pc:docMk/>
            <pc:sldMk cId="2611173460" sldId="284"/>
            <ac:picMk id="2" creationId="{F88F735D-8AC5-41C8-A386-85492778D6CC}"/>
          </ac:picMkLst>
        </pc:picChg>
      </pc:sldChg>
      <pc:sldChg chg="modSp mod modAnim">
        <pc:chgData name="Lewis Long" userId="6ad51766377ba408" providerId="LiveId" clId="{F07C6086-5B71-4DA7-A453-9C7DA8C0D7E3}" dt="2020-08-10T21:56:05.311" v="1447" actId="27636"/>
        <pc:sldMkLst>
          <pc:docMk/>
          <pc:sldMk cId="79291215" sldId="286"/>
        </pc:sldMkLst>
        <pc:spChg chg="mod">
          <ac:chgData name="Lewis Long" userId="6ad51766377ba408" providerId="LiveId" clId="{F07C6086-5B71-4DA7-A453-9C7DA8C0D7E3}" dt="2020-08-10T21:56:05.311" v="1447" actId="27636"/>
          <ac:spMkLst>
            <pc:docMk/>
            <pc:sldMk cId="79291215" sldId="286"/>
            <ac:spMk id="2" creationId="{00000000-0000-0000-0000-000000000000}"/>
          </ac:spMkLst>
        </pc:spChg>
        <pc:spChg chg="mod">
          <ac:chgData name="Lewis Long" userId="6ad51766377ba408" providerId="LiveId" clId="{F07C6086-5B71-4DA7-A453-9C7DA8C0D7E3}" dt="2020-08-10T21:07:02.661" v="1228" actId="1076"/>
          <ac:spMkLst>
            <pc:docMk/>
            <pc:sldMk cId="79291215" sldId="286"/>
            <ac:spMk id="3" creationId="{00000000-0000-0000-0000-000000000000}"/>
          </ac:spMkLst>
        </pc:spChg>
      </pc:sldChg>
      <pc:sldChg chg="modSp mod modAnim">
        <pc:chgData name="Lewis Long" userId="6ad51766377ba408" providerId="LiveId" clId="{F07C6086-5B71-4DA7-A453-9C7DA8C0D7E3}" dt="2020-08-10T21:54:38.439" v="1437" actId="27636"/>
        <pc:sldMkLst>
          <pc:docMk/>
          <pc:sldMk cId="1059684563" sldId="287"/>
        </pc:sldMkLst>
        <pc:spChg chg="mod">
          <ac:chgData name="Lewis Long" userId="6ad51766377ba408" providerId="LiveId" clId="{F07C6086-5B71-4DA7-A453-9C7DA8C0D7E3}" dt="2020-08-10T21:54:38.439" v="1437" actId="27636"/>
          <ac:spMkLst>
            <pc:docMk/>
            <pc:sldMk cId="1059684563" sldId="287"/>
            <ac:spMk id="2" creationId="{00000000-0000-0000-0000-000000000000}"/>
          </ac:spMkLst>
        </pc:spChg>
        <pc:spChg chg="mod">
          <ac:chgData name="Lewis Long" userId="6ad51766377ba408" providerId="LiveId" clId="{F07C6086-5B71-4DA7-A453-9C7DA8C0D7E3}" dt="2020-08-10T21:19:25.932" v="1276" actId="1076"/>
          <ac:spMkLst>
            <pc:docMk/>
            <pc:sldMk cId="1059684563" sldId="287"/>
            <ac:spMk id="3" creationId="{00000000-0000-0000-0000-000000000000}"/>
          </ac:spMkLst>
        </pc:spChg>
      </pc:sldChg>
      <pc:sldChg chg="modSp mod modAnim">
        <pc:chgData name="Lewis Long" userId="6ad51766377ba408" providerId="LiveId" clId="{F07C6086-5B71-4DA7-A453-9C7DA8C0D7E3}" dt="2020-08-10T22:36:54.218" v="1458" actId="20577"/>
        <pc:sldMkLst>
          <pc:docMk/>
          <pc:sldMk cId="2449603122" sldId="288"/>
        </pc:sldMkLst>
        <pc:spChg chg="mod">
          <ac:chgData name="Lewis Long" userId="6ad51766377ba408" providerId="LiveId" clId="{F07C6086-5B71-4DA7-A453-9C7DA8C0D7E3}" dt="2020-08-10T22:36:54.218" v="1458" actId="20577"/>
          <ac:spMkLst>
            <pc:docMk/>
            <pc:sldMk cId="2449603122" sldId="288"/>
            <ac:spMk id="2" creationId="{00000000-0000-0000-0000-000000000000}"/>
          </ac:spMkLst>
        </pc:spChg>
        <pc:spChg chg="mod">
          <ac:chgData name="Lewis Long" userId="6ad51766377ba408" providerId="LiveId" clId="{F07C6086-5B71-4DA7-A453-9C7DA8C0D7E3}" dt="2020-08-10T20:37:19.361" v="1087" actId="1076"/>
          <ac:spMkLst>
            <pc:docMk/>
            <pc:sldMk cId="2449603122" sldId="288"/>
            <ac:spMk id="3" creationId="{00000000-0000-0000-0000-000000000000}"/>
          </ac:spMkLst>
        </pc:spChg>
      </pc:sldChg>
      <pc:sldChg chg="addSp delSp modSp mod">
        <pc:chgData name="Lewis Long" userId="6ad51766377ba408" providerId="LiveId" clId="{F07C6086-5B71-4DA7-A453-9C7DA8C0D7E3}" dt="2020-08-10T20:47:11.026" v="1142" actId="22"/>
        <pc:sldMkLst>
          <pc:docMk/>
          <pc:sldMk cId="4167835426" sldId="289"/>
        </pc:sldMkLst>
        <pc:spChg chg="del mod">
          <ac:chgData name="Lewis Long" userId="6ad51766377ba408" providerId="LiveId" clId="{F07C6086-5B71-4DA7-A453-9C7DA8C0D7E3}" dt="2020-08-10T20:41:24.638" v="1110" actId="478"/>
          <ac:spMkLst>
            <pc:docMk/>
            <pc:sldMk cId="4167835426" sldId="289"/>
            <ac:spMk id="2" creationId="{1990344B-2935-40DB-A5A6-24DDC9E2AD99}"/>
          </ac:spMkLst>
        </pc:spChg>
        <pc:spChg chg="mod">
          <ac:chgData name="Lewis Long" userId="6ad51766377ba408" providerId="LiveId" clId="{F07C6086-5B71-4DA7-A453-9C7DA8C0D7E3}" dt="2020-08-10T19:22:30.831" v="32"/>
          <ac:spMkLst>
            <pc:docMk/>
            <pc:sldMk cId="4167835426" sldId="289"/>
            <ac:spMk id="3" creationId="{6759BE22-C3F8-4625-9876-43212F5F82A0}"/>
          </ac:spMkLst>
        </pc:spChg>
        <pc:picChg chg="add">
          <ac:chgData name="Lewis Long" userId="6ad51766377ba408" providerId="LiveId" clId="{F07C6086-5B71-4DA7-A453-9C7DA8C0D7E3}" dt="2020-08-10T20:47:11.026" v="1142" actId="22"/>
          <ac:picMkLst>
            <pc:docMk/>
            <pc:sldMk cId="4167835426" sldId="289"/>
            <ac:picMk id="5" creationId="{528AE443-9816-4FF0-8E04-C25289EA2ED5}"/>
          </ac:picMkLst>
        </pc:picChg>
      </pc:sldChg>
      <pc:sldChg chg="modSp mod modAnim">
        <pc:chgData name="Lewis Long" userId="6ad51766377ba408" providerId="LiveId" clId="{F07C6086-5B71-4DA7-A453-9C7DA8C0D7E3}" dt="2020-08-10T21:34:36.309" v="1344"/>
        <pc:sldMkLst>
          <pc:docMk/>
          <pc:sldMk cId="3810551385" sldId="290"/>
        </pc:sldMkLst>
        <pc:spChg chg="mod">
          <ac:chgData name="Lewis Long" userId="6ad51766377ba408" providerId="LiveId" clId="{F07C6086-5B71-4DA7-A453-9C7DA8C0D7E3}" dt="2020-08-10T20:42:15.278" v="1114" actId="14100"/>
          <ac:spMkLst>
            <pc:docMk/>
            <pc:sldMk cId="3810551385" sldId="290"/>
            <ac:spMk id="2" creationId="{16F2C52D-1809-41DC-B9F5-3261B04C17C4}"/>
          </ac:spMkLst>
        </pc:spChg>
        <pc:spChg chg="mod">
          <ac:chgData name="Lewis Long" userId="6ad51766377ba408" providerId="LiveId" clId="{F07C6086-5B71-4DA7-A453-9C7DA8C0D7E3}" dt="2020-08-10T20:42:22.409" v="1116" actId="1076"/>
          <ac:spMkLst>
            <pc:docMk/>
            <pc:sldMk cId="3810551385" sldId="290"/>
            <ac:spMk id="3" creationId="{79F17BCB-25E4-4F4E-8937-21D07DE1B309}"/>
          </ac:spMkLst>
        </pc:spChg>
      </pc:sldChg>
      <pc:sldChg chg="addSp delSp modSp mod">
        <pc:chgData name="Lewis Long" userId="6ad51766377ba408" providerId="LiveId" clId="{F07C6086-5B71-4DA7-A453-9C7DA8C0D7E3}" dt="2020-08-10T20:47:18.344" v="1143" actId="22"/>
        <pc:sldMkLst>
          <pc:docMk/>
          <pc:sldMk cId="1279326746" sldId="291"/>
        </pc:sldMkLst>
        <pc:spChg chg="del mod">
          <ac:chgData name="Lewis Long" userId="6ad51766377ba408" providerId="LiveId" clId="{F07C6086-5B71-4DA7-A453-9C7DA8C0D7E3}" dt="2020-08-10T20:46:53.497" v="1141" actId="478"/>
          <ac:spMkLst>
            <pc:docMk/>
            <pc:sldMk cId="1279326746" sldId="291"/>
            <ac:spMk id="2" creationId="{4AD38CC0-9DB6-441A-8829-6080B6191829}"/>
          </ac:spMkLst>
        </pc:spChg>
        <pc:spChg chg="mod">
          <ac:chgData name="Lewis Long" userId="6ad51766377ba408" providerId="LiveId" clId="{F07C6086-5B71-4DA7-A453-9C7DA8C0D7E3}" dt="2020-08-10T19:22:30.831" v="32"/>
          <ac:spMkLst>
            <pc:docMk/>
            <pc:sldMk cId="1279326746" sldId="291"/>
            <ac:spMk id="3" creationId="{7D5B3846-4761-4D06-B785-699CB13F702A}"/>
          </ac:spMkLst>
        </pc:spChg>
        <pc:picChg chg="add">
          <ac:chgData name="Lewis Long" userId="6ad51766377ba408" providerId="LiveId" clId="{F07C6086-5B71-4DA7-A453-9C7DA8C0D7E3}" dt="2020-08-10T20:47:18.344" v="1143" actId="22"/>
          <ac:picMkLst>
            <pc:docMk/>
            <pc:sldMk cId="1279326746" sldId="291"/>
            <ac:picMk id="5" creationId="{C5E477E4-4A3E-41F4-A6E4-6067E7522C9B}"/>
          </ac:picMkLst>
        </pc:picChg>
      </pc:sldChg>
      <pc:sldChg chg="addSp modSp del">
        <pc:chgData name="Lewis Long" userId="6ad51766377ba408" providerId="LiveId" clId="{F07C6086-5B71-4DA7-A453-9C7DA8C0D7E3}" dt="2020-08-10T19:44:38.485" v="554" actId="47"/>
        <pc:sldMkLst>
          <pc:docMk/>
          <pc:sldMk cId="1310542322" sldId="292"/>
        </pc:sldMkLst>
        <pc:spChg chg="mod">
          <ac:chgData name="Lewis Long" userId="6ad51766377ba408" providerId="LiveId" clId="{F07C6086-5B71-4DA7-A453-9C7DA8C0D7E3}" dt="2020-08-10T19:22:30.831" v="32"/>
          <ac:spMkLst>
            <pc:docMk/>
            <pc:sldMk cId="1310542322" sldId="292"/>
            <ac:spMk id="2" creationId="{61C60F7E-DBC9-45B8-8AB6-6D01619E3FBB}"/>
          </ac:spMkLst>
        </pc:spChg>
        <pc:spChg chg="add mod">
          <ac:chgData name="Lewis Long" userId="6ad51766377ba408" providerId="LiveId" clId="{F07C6086-5B71-4DA7-A453-9C7DA8C0D7E3}" dt="2020-08-10T19:31:11.233" v="257"/>
          <ac:spMkLst>
            <pc:docMk/>
            <pc:sldMk cId="1310542322" sldId="292"/>
            <ac:spMk id="3" creationId="{033D9D4D-AA58-4FA0-AEAC-FB6AC821A7DC}"/>
          </ac:spMkLst>
        </pc:spChg>
      </pc:sldChg>
      <pc:sldChg chg="addSp delSp modSp new mod ord setBg">
        <pc:chgData name="Lewis Long" userId="6ad51766377ba408" providerId="LiveId" clId="{F07C6086-5B71-4DA7-A453-9C7DA8C0D7E3}" dt="2020-08-10T19:19:50.643" v="9"/>
        <pc:sldMkLst>
          <pc:docMk/>
          <pc:sldMk cId="1793567972" sldId="293"/>
        </pc:sldMkLst>
        <pc:picChg chg="add del mod">
          <ac:chgData name="Lewis Long" userId="6ad51766377ba408" providerId="LiveId" clId="{F07C6086-5B71-4DA7-A453-9C7DA8C0D7E3}" dt="2020-08-10T19:19:47.163" v="8" actId="478"/>
          <ac:picMkLst>
            <pc:docMk/>
            <pc:sldMk cId="1793567972" sldId="293"/>
            <ac:picMk id="3" creationId="{7C52A715-60D2-4A3D-A258-FC588D639645}"/>
          </ac:picMkLst>
        </pc:picChg>
      </pc:sldChg>
      <pc:sldChg chg="addSp delSp add mod modTransition">
        <pc:chgData name="Lewis Long" userId="6ad51766377ba408" providerId="LiveId" clId="{F07C6086-5B71-4DA7-A453-9C7DA8C0D7E3}" dt="2020-08-10T21:26:11.233" v="1303"/>
        <pc:sldMkLst>
          <pc:docMk/>
          <pc:sldMk cId="1898447146" sldId="294"/>
        </pc:sldMkLst>
        <pc:spChg chg="add del">
          <ac:chgData name="Lewis Long" userId="6ad51766377ba408" providerId="LiveId" clId="{F07C6086-5B71-4DA7-A453-9C7DA8C0D7E3}" dt="2020-08-10T21:23:01.720" v="1296" actId="478"/>
          <ac:spMkLst>
            <pc:docMk/>
            <pc:sldMk cId="1898447146" sldId="294"/>
            <ac:spMk id="4" creationId="{B1414A23-B2DF-4479-B439-40A6274C30C4}"/>
          </ac:spMkLst>
        </pc:spChg>
      </pc:sldChg>
      <pc:sldChg chg="modSp add mod modAnim modNotesTx">
        <pc:chgData name="Lewis Long" userId="6ad51766377ba408" providerId="LiveId" clId="{F07C6086-5B71-4DA7-A453-9C7DA8C0D7E3}" dt="2020-08-10T21:30:53.907" v="1324" actId="6549"/>
        <pc:sldMkLst>
          <pc:docMk/>
          <pc:sldMk cId="1611300094" sldId="295"/>
        </pc:sldMkLst>
        <pc:spChg chg="mod">
          <ac:chgData name="Lewis Long" userId="6ad51766377ba408" providerId="LiveId" clId="{F07C6086-5B71-4DA7-A453-9C7DA8C0D7E3}" dt="2020-08-10T20:45:36.255" v="1133" actId="113"/>
          <ac:spMkLst>
            <pc:docMk/>
            <pc:sldMk cId="1611300094" sldId="295"/>
            <ac:spMk id="2" creationId="{00000000-0000-0000-0000-000000000000}"/>
          </ac:spMkLst>
        </pc:spChg>
        <pc:spChg chg="mod">
          <ac:chgData name="Lewis Long" userId="6ad51766377ba408" providerId="LiveId" clId="{F07C6086-5B71-4DA7-A453-9C7DA8C0D7E3}" dt="2020-08-10T20:36:19.466" v="1079" actId="1076"/>
          <ac:spMkLst>
            <pc:docMk/>
            <pc:sldMk cId="1611300094" sldId="295"/>
            <ac:spMk id="3" creationId="{00000000-0000-0000-0000-000000000000}"/>
          </ac:spMkLst>
        </pc:spChg>
      </pc:sldChg>
      <pc:sldChg chg="addSp delSp modSp add mod modAnim modNotesTx">
        <pc:chgData name="Lewis Long" userId="6ad51766377ba408" providerId="LiveId" clId="{F07C6086-5B71-4DA7-A453-9C7DA8C0D7E3}" dt="2020-08-10T21:30:48.089" v="1323" actId="6549"/>
        <pc:sldMkLst>
          <pc:docMk/>
          <pc:sldMk cId="2663855808" sldId="296"/>
        </pc:sldMkLst>
        <pc:spChg chg="mod">
          <ac:chgData name="Lewis Long" userId="6ad51766377ba408" providerId="LiveId" clId="{F07C6086-5B71-4DA7-A453-9C7DA8C0D7E3}" dt="2020-08-10T20:45:22.880" v="1129" actId="113"/>
          <ac:spMkLst>
            <pc:docMk/>
            <pc:sldMk cId="2663855808" sldId="296"/>
            <ac:spMk id="2" creationId="{00000000-0000-0000-0000-000000000000}"/>
          </ac:spMkLst>
        </pc:spChg>
        <pc:spChg chg="del">
          <ac:chgData name="Lewis Long" userId="6ad51766377ba408" providerId="LiveId" clId="{F07C6086-5B71-4DA7-A453-9C7DA8C0D7E3}" dt="2020-08-10T20:36:39.302" v="1081" actId="478"/>
          <ac:spMkLst>
            <pc:docMk/>
            <pc:sldMk cId="2663855808" sldId="296"/>
            <ac:spMk id="3" creationId="{00000000-0000-0000-0000-000000000000}"/>
          </ac:spMkLst>
        </pc:spChg>
        <pc:spChg chg="add del mod">
          <ac:chgData name="Lewis Long" userId="6ad51766377ba408" providerId="LiveId" clId="{F07C6086-5B71-4DA7-A453-9C7DA8C0D7E3}" dt="2020-08-10T20:36:42.069" v="1082" actId="478"/>
          <ac:spMkLst>
            <pc:docMk/>
            <pc:sldMk cId="2663855808" sldId="296"/>
            <ac:spMk id="5" creationId="{611E3098-FDCB-4A92-85A5-D3BE4FE8A5E0}"/>
          </ac:spMkLst>
        </pc:spChg>
        <pc:spChg chg="add mod">
          <ac:chgData name="Lewis Long" userId="6ad51766377ba408" providerId="LiveId" clId="{F07C6086-5B71-4DA7-A453-9C7DA8C0D7E3}" dt="2020-08-10T20:36:47.956" v="1083"/>
          <ac:spMkLst>
            <pc:docMk/>
            <pc:sldMk cId="2663855808" sldId="296"/>
            <ac:spMk id="6" creationId="{0F18BDA4-FBE4-4678-AB16-D5234E160B06}"/>
          </ac:spMkLst>
        </pc:spChg>
      </pc:sldChg>
      <pc:sldMasterChg chg="modTransition modSldLayout">
        <pc:chgData name="Lewis Long" userId="6ad51766377ba408" providerId="LiveId" clId="{F07C6086-5B71-4DA7-A453-9C7DA8C0D7E3}" dt="2020-08-10T19:22:30.831" v="32"/>
        <pc:sldMasterMkLst>
          <pc:docMk/>
          <pc:sldMasterMk cId="655889569" sldId="2147484097"/>
        </pc:sldMasterMkLst>
        <pc:sldLayoutChg chg="modTransition">
          <pc:chgData name="Lewis Long" userId="6ad51766377ba408" providerId="LiveId" clId="{F07C6086-5B71-4DA7-A453-9C7DA8C0D7E3}" dt="2020-08-10T19:22:30.831" v="32"/>
          <pc:sldLayoutMkLst>
            <pc:docMk/>
            <pc:sldMasterMk cId="655889569" sldId="2147484097"/>
            <pc:sldLayoutMk cId="769423599" sldId="2147484098"/>
          </pc:sldLayoutMkLst>
        </pc:sldLayoutChg>
        <pc:sldLayoutChg chg="modTransition">
          <pc:chgData name="Lewis Long" userId="6ad51766377ba408" providerId="LiveId" clId="{F07C6086-5B71-4DA7-A453-9C7DA8C0D7E3}" dt="2020-08-10T19:22:30.831" v="32"/>
          <pc:sldLayoutMkLst>
            <pc:docMk/>
            <pc:sldMasterMk cId="655889569" sldId="2147484097"/>
            <pc:sldLayoutMk cId="808220409" sldId="2147484099"/>
          </pc:sldLayoutMkLst>
        </pc:sldLayoutChg>
        <pc:sldLayoutChg chg="modTransition">
          <pc:chgData name="Lewis Long" userId="6ad51766377ba408" providerId="LiveId" clId="{F07C6086-5B71-4DA7-A453-9C7DA8C0D7E3}" dt="2020-08-10T19:22:30.831" v="32"/>
          <pc:sldLayoutMkLst>
            <pc:docMk/>
            <pc:sldMasterMk cId="655889569" sldId="2147484097"/>
            <pc:sldLayoutMk cId="1442321301" sldId="2147484100"/>
          </pc:sldLayoutMkLst>
        </pc:sldLayoutChg>
        <pc:sldLayoutChg chg="modTransition">
          <pc:chgData name="Lewis Long" userId="6ad51766377ba408" providerId="LiveId" clId="{F07C6086-5B71-4DA7-A453-9C7DA8C0D7E3}" dt="2020-08-10T19:22:30.831" v="32"/>
          <pc:sldLayoutMkLst>
            <pc:docMk/>
            <pc:sldMasterMk cId="655889569" sldId="2147484097"/>
            <pc:sldLayoutMk cId="4102589193" sldId="2147484101"/>
          </pc:sldLayoutMkLst>
        </pc:sldLayoutChg>
        <pc:sldLayoutChg chg="modTransition">
          <pc:chgData name="Lewis Long" userId="6ad51766377ba408" providerId="LiveId" clId="{F07C6086-5B71-4DA7-A453-9C7DA8C0D7E3}" dt="2020-08-10T19:22:30.831" v="32"/>
          <pc:sldLayoutMkLst>
            <pc:docMk/>
            <pc:sldMasterMk cId="655889569" sldId="2147484097"/>
            <pc:sldLayoutMk cId="1629872164" sldId="2147484102"/>
          </pc:sldLayoutMkLst>
        </pc:sldLayoutChg>
        <pc:sldLayoutChg chg="modTransition">
          <pc:chgData name="Lewis Long" userId="6ad51766377ba408" providerId="LiveId" clId="{F07C6086-5B71-4DA7-A453-9C7DA8C0D7E3}" dt="2020-08-10T19:22:30.831" v="32"/>
          <pc:sldLayoutMkLst>
            <pc:docMk/>
            <pc:sldMasterMk cId="655889569" sldId="2147484097"/>
            <pc:sldLayoutMk cId="1482298419" sldId="2147484103"/>
          </pc:sldLayoutMkLst>
        </pc:sldLayoutChg>
        <pc:sldLayoutChg chg="modTransition">
          <pc:chgData name="Lewis Long" userId="6ad51766377ba408" providerId="LiveId" clId="{F07C6086-5B71-4DA7-A453-9C7DA8C0D7E3}" dt="2020-08-10T19:22:30.831" v="32"/>
          <pc:sldLayoutMkLst>
            <pc:docMk/>
            <pc:sldMasterMk cId="655889569" sldId="2147484097"/>
            <pc:sldLayoutMk cId="3310756157" sldId="2147484104"/>
          </pc:sldLayoutMkLst>
        </pc:sldLayoutChg>
        <pc:sldLayoutChg chg="modTransition">
          <pc:chgData name="Lewis Long" userId="6ad51766377ba408" providerId="LiveId" clId="{F07C6086-5B71-4DA7-A453-9C7DA8C0D7E3}" dt="2020-08-10T19:22:30.831" v="32"/>
          <pc:sldLayoutMkLst>
            <pc:docMk/>
            <pc:sldMasterMk cId="655889569" sldId="2147484097"/>
            <pc:sldLayoutMk cId="4229944827" sldId="2147484105"/>
          </pc:sldLayoutMkLst>
        </pc:sldLayoutChg>
        <pc:sldLayoutChg chg="modTransition">
          <pc:chgData name="Lewis Long" userId="6ad51766377ba408" providerId="LiveId" clId="{F07C6086-5B71-4DA7-A453-9C7DA8C0D7E3}" dt="2020-08-10T19:22:30.831" v="32"/>
          <pc:sldLayoutMkLst>
            <pc:docMk/>
            <pc:sldMasterMk cId="655889569" sldId="2147484097"/>
            <pc:sldLayoutMk cId="1983196512" sldId="2147484106"/>
          </pc:sldLayoutMkLst>
        </pc:sldLayoutChg>
        <pc:sldLayoutChg chg="modTransition">
          <pc:chgData name="Lewis Long" userId="6ad51766377ba408" providerId="LiveId" clId="{F07C6086-5B71-4DA7-A453-9C7DA8C0D7E3}" dt="2020-08-10T19:22:30.831" v="32"/>
          <pc:sldLayoutMkLst>
            <pc:docMk/>
            <pc:sldMasterMk cId="655889569" sldId="2147484097"/>
            <pc:sldLayoutMk cId="3592425450" sldId="2147484107"/>
          </pc:sldLayoutMkLst>
        </pc:sldLayoutChg>
        <pc:sldLayoutChg chg="modTransition">
          <pc:chgData name="Lewis Long" userId="6ad51766377ba408" providerId="LiveId" clId="{F07C6086-5B71-4DA7-A453-9C7DA8C0D7E3}" dt="2020-08-10T19:22:30.831" v="32"/>
          <pc:sldLayoutMkLst>
            <pc:docMk/>
            <pc:sldMasterMk cId="655889569" sldId="2147484097"/>
            <pc:sldLayoutMk cId="3847046738" sldId="2147484108"/>
          </pc:sldLayoutMkLst>
        </pc:sldLayoutChg>
      </pc:sldMasterChg>
      <pc:sldMasterChg chg="modTransition modSldLayout">
        <pc:chgData name="Lewis Long" userId="6ad51766377ba408" providerId="LiveId" clId="{F07C6086-5B71-4DA7-A453-9C7DA8C0D7E3}" dt="2020-08-10T19:22:23.790" v="31"/>
        <pc:sldMasterMkLst>
          <pc:docMk/>
          <pc:sldMasterMk cId="1339729406" sldId="2147484097"/>
        </pc:sldMasterMkLst>
        <pc:sldLayoutChg chg="modTransition">
          <pc:chgData name="Lewis Long" userId="6ad51766377ba408" providerId="LiveId" clId="{F07C6086-5B71-4DA7-A453-9C7DA8C0D7E3}" dt="2020-08-10T19:22:23.790" v="31"/>
          <pc:sldLayoutMkLst>
            <pc:docMk/>
            <pc:sldMasterMk cId="1339729406" sldId="2147484097"/>
            <pc:sldLayoutMk cId="4043307039" sldId="2147484098"/>
          </pc:sldLayoutMkLst>
        </pc:sldLayoutChg>
        <pc:sldLayoutChg chg="modTransition">
          <pc:chgData name="Lewis Long" userId="6ad51766377ba408" providerId="LiveId" clId="{F07C6086-5B71-4DA7-A453-9C7DA8C0D7E3}" dt="2020-08-10T19:22:23.790" v="31"/>
          <pc:sldLayoutMkLst>
            <pc:docMk/>
            <pc:sldMasterMk cId="1339729406" sldId="2147484097"/>
            <pc:sldLayoutMk cId="2139793687" sldId="2147484099"/>
          </pc:sldLayoutMkLst>
        </pc:sldLayoutChg>
        <pc:sldLayoutChg chg="modTransition">
          <pc:chgData name="Lewis Long" userId="6ad51766377ba408" providerId="LiveId" clId="{F07C6086-5B71-4DA7-A453-9C7DA8C0D7E3}" dt="2020-08-10T19:22:23.790" v="31"/>
          <pc:sldLayoutMkLst>
            <pc:docMk/>
            <pc:sldMasterMk cId="1339729406" sldId="2147484097"/>
            <pc:sldLayoutMk cId="1362687431" sldId="2147484100"/>
          </pc:sldLayoutMkLst>
        </pc:sldLayoutChg>
        <pc:sldLayoutChg chg="modTransition">
          <pc:chgData name="Lewis Long" userId="6ad51766377ba408" providerId="LiveId" clId="{F07C6086-5B71-4DA7-A453-9C7DA8C0D7E3}" dt="2020-08-10T19:22:23.790" v="31"/>
          <pc:sldLayoutMkLst>
            <pc:docMk/>
            <pc:sldMasterMk cId="1339729406" sldId="2147484097"/>
            <pc:sldLayoutMk cId="186976011" sldId="2147484101"/>
          </pc:sldLayoutMkLst>
        </pc:sldLayoutChg>
        <pc:sldLayoutChg chg="modTransition">
          <pc:chgData name="Lewis Long" userId="6ad51766377ba408" providerId="LiveId" clId="{F07C6086-5B71-4DA7-A453-9C7DA8C0D7E3}" dt="2020-08-10T19:22:23.790" v="31"/>
          <pc:sldLayoutMkLst>
            <pc:docMk/>
            <pc:sldMasterMk cId="1339729406" sldId="2147484097"/>
            <pc:sldLayoutMk cId="2132742342" sldId="2147484102"/>
          </pc:sldLayoutMkLst>
        </pc:sldLayoutChg>
        <pc:sldLayoutChg chg="modTransition">
          <pc:chgData name="Lewis Long" userId="6ad51766377ba408" providerId="LiveId" clId="{F07C6086-5B71-4DA7-A453-9C7DA8C0D7E3}" dt="2020-08-10T19:22:23.790" v="31"/>
          <pc:sldLayoutMkLst>
            <pc:docMk/>
            <pc:sldMasterMk cId="1339729406" sldId="2147484097"/>
            <pc:sldLayoutMk cId="3767705879" sldId="2147484103"/>
          </pc:sldLayoutMkLst>
        </pc:sldLayoutChg>
        <pc:sldLayoutChg chg="modTransition">
          <pc:chgData name="Lewis Long" userId="6ad51766377ba408" providerId="LiveId" clId="{F07C6086-5B71-4DA7-A453-9C7DA8C0D7E3}" dt="2020-08-10T19:22:23.790" v="31"/>
          <pc:sldLayoutMkLst>
            <pc:docMk/>
            <pc:sldMasterMk cId="1339729406" sldId="2147484097"/>
            <pc:sldLayoutMk cId="3972556960" sldId="2147484104"/>
          </pc:sldLayoutMkLst>
        </pc:sldLayoutChg>
        <pc:sldLayoutChg chg="modTransition">
          <pc:chgData name="Lewis Long" userId="6ad51766377ba408" providerId="LiveId" clId="{F07C6086-5B71-4DA7-A453-9C7DA8C0D7E3}" dt="2020-08-10T19:22:23.790" v="31"/>
          <pc:sldLayoutMkLst>
            <pc:docMk/>
            <pc:sldMasterMk cId="1339729406" sldId="2147484097"/>
            <pc:sldLayoutMk cId="2551328627" sldId="2147484105"/>
          </pc:sldLayoutMkLst>
        </pc:sldLayoutChg>
        <pc:sldLayoutChg chg="modTransition">
          <pc:chgData name="Lewis Long" userId="6ad51766377ba408" providerId="LiveId" clId="{F07C6086-5B71-4DA7-A453-9C7DA8C0D7E3}" dt="2020-08-10T19:22:23.790" v="31"/>
          <pc:sldLayoutMkLst>
            <pc:docMk/>
            <pc:sldMasterMk cId="1339729406" sldId="2147484097"/>
            <pc:sldLayoutMk cId="1267277513" sldId="2147484106"/>
          </pc:sldLayoutMkLst>
        </pc:sldLayoutChg>
        <pc:sldLayoutChg chg="modTransition">
          <pc:chgData name="Lewis Long" userId="6ad51766377ba408" providerId="LiveId" clId="{F07C6086-5B71-4DA7-A453-9C7DA8C0D7E3}" dt="2020-08-10T19:22:23.790" v="31"/>
          <pc:sldLayoutMkLst>
            <pc:docMk/>
            <pc:sldMasterMk cId="1339729406" sldId="2147484097"/>
            <pc:sldLayoutMk cId="2820689112" sldId="2147484113"/>
          </pc:sldLayoutMkLst>
        </pc:sldLayoutChg>
        <pc:sldLayoutChg chg="modTransition">
          <pc:chgData name="Lewis Long" userId="6ad51766377ba408" providerId="LiveId" clId="{F07C6086-5B71-4DA7-A453-9C7DA8C0D7E3}" dt="2020-08-10T19:22:23.790" v="31"/>
          <pc:sldLayoutMkLst>
            <pc:docMk/>
            <pc:sldMasterMk cId="1339729406" sldId="2147484097"/>
            <pc:sldLayoutMk cId="2290612429" sldId="214748411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82FFE7-9AD0-43BF-9981-0A7423E63A74}" type="datetimeFigureOut">
              <a:rPr lang="en-US" smtClean="0"/>
              <a:t>8/20/2021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31A942-5AE8-4872-ACC3-D6B66920D7AF}" type="slidenum">
              <a:rPr lang="en-US" smtClean="0"/>
              <a:t>‹#›</a:t>
            </a:fld>
            <a:endParaRPr lang="en-US"/>
          </a:p>
        </p:txBody>
      </p:sp>
    </p:spTree>
    <p:extLst>
      <p:ext uri="{BB962C8B-B14F-4D97-AF65-F5344CB8AC3E}">
        <p14:creationId xmlns:p14="http://schemas.microsoft.com/office/powerpoint/2010/main" val="175319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AF8FA4-965F-4C62-A310-E6A7A038D586}" type="datetimeFigureOut">
              <a:rPr lang="en-US"/>
              <a:pPr>
                <a:defRPr/>
              </a:pPr>
              <a:t>8/20/2021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51CF4E2-8B87-4C76-A79F-BA63BD6B5F15}" type="slidenum">
              <a:rPr lang="en-US"/>
              <a:pPr>
                <a:defRPr/>
              </a:pPr>
              <a:t>‹#›</a:t>
            </a:fld>
            <a:endParaRPr lang="en-US"/>
          </a:p>
        </p:txBody>
      </p:sp>
    </p:spTree>
    <p:extLst>
      <p:ext uri="{BB962C8B-B14F-4D97-AF65-F5344CB8AC3E}">
        <p14:creationId xmlns:p14="http://schemas.microsoft.com/office/powerpoint/2010/main" val="3589138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Explain why it’s not bad to be a part of a labor union.</a:t>
            </a:r>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F1C7B5-6D53-4D0C-B145-A76A661FA6CC}" type="slidenum">
              <a:rPr lang="en-US" smtClean="0"/>
              <a:pPr fontAlgn="base">
                <a:spcBef>
                  <a:spcPct val="0"/>
                </a:spcBef>
                <a:spcAft>
                  <a:spcPct val="0"/>
                </a:spcAft>
                <a:defRPr/>
              </a:pPr>
              <a:t>4</a:t>
            </a:fld>
            <a:endParaRPr lang="en-US"/>
          </a:p>
        </p:txBody>
      </p:sp>
    </p:spTree>
    <p:extLst>
      <p:ext uri="{BB962C8B-B14F-4D97-AF65-F5344CB8AC3E}">
        <p14:creationId xmlns:p14="http://schemas.microsoft.com/office/powerpoint/2010/main" val="299082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F1C7B5-6D53-4D0C-B145-A76A661FA6CC}" type="slidenum">
              <a:rPr lang="en-US" smtClean="0"/>
              <a:pPr fontAlgn="base">
                <a:spcBef>
                  <a:spcPct val="0"/>
                </a:spcBef>
                <a:spcAft>
                  <a:spcPct val="0"/>
                </a:spcAft>
                <a:defRPr/>
              </a:pPr>
              <a:t>7</a:t>
            </a:fld>
            <a:endParaRPr lang="en-US"/>
          </a:p>
        </p:txBody>
      </p:sp>
    </p:spTree>
    <p:extLst>
      <p:ext uri="{BB962C8B-B14F-4D97-AF65-F5344CB8AC3E}">
        <p14:creationId xmlns:p14="http://schemas.microsoft.com/office/powerpoint/2010/main" val="1034056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F1C7B5-6D53-4D0C-B145-A76A661FA6CC}" type="slidenum">
              <a:rPr lang="en-US" smtClean="0"/>
              <a:pPr fontAlgn="base">
                <a:spcBef>
                  <a:spcPct val="0"/>
                </a:spcBef>
                <a:spcAft>
                  <a:spcPct val="0"/>
                </a:spcAft>
                <a:defRPr/>
              </a:pPr>
              <a:t>8</a:t>
            </a:fld>
            <a:endParaRPr lang="en-US"/>
          </a:p>
        </p:txBody>
      </p:sp>
    </p:spTree>
    <p:extLst>
      <p:ext uri="{BB962C8B-B14F-4D97-AF65-F5344CB8AC3E}">
        <p14:creationId xmlns:p14="http://schemas.microsoft.com/office/powerpoint/2010/main" val="2842597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Explain why it’s not bad to be a part of a labor union.</a:t>
            </a: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333F287-B499-4049-A2D4-8A00851F4AE4}" type="slidenum">
              <a:rPr lang="en-US" smtClean="0"/>
              <a:pPr fontAlgn="base">
                <a:spcBef>
                  <a:spcPct val="0"/>
                </a:spcBef>
                <a:spcAft>
                  <a:spcPct val="0"/>
                </a:spcAft>
                <a:defRPr/>
              </a:pPr>
              <a:t>9</a:t>
            </a:fld>
            <a:endParaRPr lang="en-US"/>
          </a:p>
        </p:txBody>
      </p:sp>
    </p:spTree>
    <p:extLst>
      <p:ext uri="{BB962C8B-B14F-4D97-AF65-F5344CB8AC3E}">
        <p14:creationId xmlns:p14="http://schemas.microsoft.com/office/powerpoint/2010/main" val="199037545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2E76876-FD1C-48AF-A842-E3CF48ADDCA7}" type="datetimeFigureOut">
              <a:rPr lang="en-US" smtClean="0"/>
              <a:pPr>
                <a:defRPr/>
              </a:pPr>
              <a:t>8/20/2021</a:t>
            </a:fld>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FE45AEA9-F6CA-4EC2-9829-8D9F99B7444B}" type="slidenum">
              <a:rPr lang="en-US" smtClean="0"/>
              <a:pPr>
                <a:defRPr/>
              </a:pPr>
              <a:t>‹#›</a:t>
            </a:fld>
            <a:endParaRPr lang="en-US"/>
          </a:p>
        </p:txBody>
      </p:sp>
    </p:spTree>
    <p:extLst>
      <p:ext uri="{BB962C8B-B14F-4D97-AF65-F5344CB8AC3E}">
        <p14:creationId xmlns:p14="http://schemas.microsoft.com/office/powerpoint/2010/main" val="76942359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0590769-B24C-4F08-A6C7-050B13668151}" type="datetimeFigureOut">
              <a:rPr lang="en-US" smtClean="0"/>
              <a:pPr>
                <a:defRPr/>
              </a:pPr>
              <a:t>8/20/2021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12B3856-F511-4178-99CE-5CDC603D5A47}" type="slidenum">
              <a:rPr lang="en-US" smtClean="0"/>
              <a:pPr>
                <a:defRPr/>
              </a:pPr>
              <a:t>‹#›</a:t>
            </a:fld>
            <a:endParaRPr lang="en-US"/>
          </a:p>
        </p:txBody>
      </p:sp>
    </p:spTree>
    <p:extLst>
      <p:ext uri="{BB962C8B-B14F-4D97-AF65-F5344CB8AC3E}">
        <p14:creationId xmlns:p14="http://schemas.microsoft.com/office/powerpoint/2010/main" val="359242545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E89BC8E-50C1-420C-A1D6-352D57EB2FC4}" type="datetimeFigureOut">
              <a:rPr lang="en-US" smtClean="0"/>
              <a:pPr>
                <a:defRPr/>
              </a:pPr>
              <a:t>8/20/2021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DDFB93B-671D-4142-8AD9-EBDD0A4052D0}" type="slidenum">
              <a:rPr lang="en-US" smtClean="0"/>
              <a:pPr>
                <a:defRPr/>
              </a:pPr>
              <a:t>‹#›</a:t>
            </a:fld>
            <a:endParaRPr lang="en-US"/>
          </a:p>
        </p:txBody>
      </p:sp>
    </p:spTree>
    <p:extLst>
      <p:ext uri="{BB962C8B-B14F-4D97-AF65-F5344CB8AC3E}">
        <p14:creationId xmlns:p14="http://schemas.microsoft.com/office/powerpoint/2010/main" val="38470467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E5B58F8-78F6-46CD-8F7A-6C2D288004FE}" type="datetimeFigureOut">
              <a:rPr lang="en-US" smtClean="0"/>
              <a:pPr>
                <a:defRPr/>
              </a:pPr>
              <a:t>8/20/2021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DDEFF14-3C0F-4A4F-B92D-9DF10DD547A3}" type="slidenum">
              <a:rPr lang="en-US" smtClean="0"/>
              <a:pPr>
                <a:defRPr/>
              </a:pPr>
              <a:t>‹#›</a:t>
            </a:fld>
            <a:endParaRPr lang="en-US"/>
          </a:p>
        </p:txBody>
      </p:sp>
    </p:spTree>
    <p:extLst>
      <p:ext uri="{BB962C8B-B14F-4D97-AF65-F5344CB8AC3E}">
        <p14:creationId xmlns:p14="http://schemas.microsoft.com/office/powerpoint/2010/main" val="8082204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fld id="{471C94CA-2859-48F7-AE4E-C808A1D07554}" type="datetimeFigureOut">
              <a:rPr lang="en-US" smtClean="0"/>
              <a:pPr>
                <a:defRPr/>
              </a:pPr>
              <a:t>8/20/2021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22D740B5-8DFA-4150-AFC7-77412CBA7E36}" type="slidenum">
              <a:rPr lang="en-US" smtClean="0"/>
              <a:pPr>
                <a:defRPr/>
              </a:pPr>
              <a:t>‹#›</a:t>
            </a:fld>
            <a:endParaRPr lang="en-US"/>
          </a:p>
        </p:txBody>
      </p:sp>
    </p:spTree>
    <p:extLst>
      <p:ext uri="{BB962C8B-B14F-4D97-AF65-F5344CB8AC3E}">
        <p14:creationId xmlns:p14="http://schemas.microsoft.com/office/powerpoint/2010/main" val="144232130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93F66B4-BF3F-4B56-A208-85404A0ED65E}" type="datetimeFigureOut">
              <a:rPr lang="en-US" smtClean="0"/>
              <a:pPr>
                <a:defRPr/>
              </a:pPr>
              <a:t>8/20/2021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083ABD5-0135-411C-ADC6-0B53CF288F99}" type="slidenum">
              <a:rPr lang="en-US" smtClean="0"/>
              <a:pPr>
                <a:defRPr/>
              </a:pPr>
              <a:t>‹#›</a:t>
            </a:fld>
            <a:endParaRPr lang="en-US"/>
          </a:p>
        </p:txBody>
      </p:sp>
    </p:spTree>
    <p:extLst>
      <p:ext uri="{BB962C8B-B14F-4D97-AF65-F5344CB8AC3E}">
        <p14:creationId xmlns:p14="http://schemas.microsoft.com/office/powerpoint/2010/main" val="410258919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49E3C8A-518E-4A9E-8C12-65FF231D8EE6}" type="datetimeFigureOut">
              <a:rPr lang="en-US" smtClean="0"/>
              <a:pPr>
                <a:defRPr/>
              </a:pPr>
              <a:t>8/20/2021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EA6127D-D833-46F2-AC2B-1F906B43EF08}" type="slidenum">
              <a:rPr lang="en-US" smtClean="0"/>
              <a:pPr>
                <a:defRPr/>
              </a:pPr>
              <a:t>‹#›</a:t>
            </a:fld>
            <a:endParaRPr lang="en-US"/>
          </a:p>
        </p:txBody>
      </p:sp>
    </p:spTree>
    <p:extLst>
      <p:ext uri="{BB962C8B-B14F-4D97-AF65-F5344CB8AC3E}">
        <p14:creationId xmlns:p14="http://schemas.microsoft.com/office/powerpoint/2010/main" val="162987216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fld id="{98CBAFA7-7706-466B-8518-21F6C538695B}" type="datetimeFigureOut">
              <a:rPr lang="en-US" smtClean="0"/>
              <a:pPr>
                <a:defRPr/>
              </a:pPr>
              <a:t>8/20/2021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5B0C2504-D420-441F-A721-1F106D7A647F}" type="slidenum">
              <a:rPr lang="en-US" smtClean="0"/>
              <a:pPr>
                <a:defRPr/>
              </a:pPr>
              <a:t>‹#›</a:t>
            </a:fld>
            <a:endParaRPr lang="en-US"/>
          </a:p>
        </p:txBody>
      </p:sp>
    </p:spTree>
    <p:extLst>
      <p:ext uri="{BB962C8B-B14F-4D97-AF65-F5344CB8AC3E}">
        <p14:creationId xmlns:p14="http://schemas.microsoft.com/office/powerpoint/2010/main" val="148229841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F1EA403-F26A-4C17-A3E1-2A8E74C3D9C9}" type="datetimeFigureOut">
              <a:rPr lang="en-US" smtClean="0"/>
              <a:pPr>
                <a:defRPr/>
              </a:pPr>
              <a:t>8/20/2021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C67D1F5-4D84-4D3B-94AD-2948FD26773D}" type="slidenum">
              <a:rPr lang="en-US" smtClean="0"/>
              <a:pPr>
                <a:defRPr/>
              </a:pPr>
              <a:t>‹#›</a:t>
            </a:fld>
            <a:endParaRPr lang="en-US"/>
          </a:p>
        </p:txBody>
      </p:sp>
    </p:spTree>
    <p:extLst>
      <p:ext uri="{BB962C8B-B14F-4D97-AF65-F5344CB8AC3E}">
        <p14:creationId xmlns:p14="http://schemas.microsoft.com/office/powerpoint/2010/main" val="331075615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fld id="{D65FB37C-0283-425F-B5E4-39B2277942EA}" type="datetimeFigureOut">
              <a:rPr lang="en-US" smtClean="0"/>
              <a:pPr>
                <a:defRPr/>
              </a:pPr>
              <a:t>8/20/2021</a:t>
            </a:fld>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DB3F2DBB-4489-4ADA-A9C7-57C633A63861}" type="slidenum">
              <a:rPr lang="en-US" smtClean="0"/>
              <a:pPr>
                <a:defRPr/>
              </a:pPr>
              <a:t>‹#›</a:t>
            </a:fld>
            <a:endParaRPr lang="en-US"/>
          </a:p>
        </p:txBody>
      </p:sp>
    </p:spTree>
    <p:extLst>
      <p:ext uri="{BB962C8B-B14F-4D97-AF65-F5344CB8AC3E}">
        <p14:creationId xmlns:p14="http://schemas.microsoft.com/office/powerpoint/2010/main" val="42299448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fld id="{5F1F181F-BD53-44EB-8032-E9924C74BB9E}" type="datetimeFigureOut">
              <a:rPr lang="en-US" smtClean="0"/>
              <a:pPr>
                <a:defRPr/>
              </a:pPr>
              <a:t>8/20/2021</a:t>
            </a:fld>
            <a:endParaRPr lang="en-US"/>
          </a:p>
        </p:txBody>
      </p:sp>
      <p:sp>
        <p:nvSpPr>
          <p:cNvPr id="10" name="Slide Number Placeholder 9"/>
          <p:cNvSpPr>
            <a:spLocks noGrp="1"/>
          </p:cNvSpPr>
          <p:nvPr>
            <p:ph type="sldNum" sz="quarter" idx="12"/>
          </p:nvPr>
        </p:nvSpPr>
        <p:spPr/>
        <p:txBody>
          <a:bodyPr/>
          <a:lstStyle/>
          <a:p>
            <a:pPr>
              <a:defRPr/>
            </a:pPr>
            <a:fld id="{AD0D09DF-799C-4113-AE15-58C5DDFC29A6}" type="slidenum">
              <a:rPr lang="en-US" smtClean="0"/>
              <a:pPr>
                <a:defRPr/>
              </a:pPr>
              <a:t>‹#›</a:t>
            </a:fld>
            <a:endParaRPr lang="en-US"/>
          </a:p>
        </p:txBody>
      </p:sp>
    </p:spTree>
    <p:extLst>
      <p:ext uri="{BB962C8B-B14F-4D97-AF65-F5344CB8AC3E}">
        <p14:creationId xmlns:p14="http://schemas.microsoft.com/office/powerpoint/2010/main" val="198319651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4AC78863-2137-49FF-8864-31FEF8CBFC5F}" type="datetimeFigureOut">
              <a:rPr lang="en-US" smtClean="0"/>
              <a:pPr>
                <a:defRPr/>
              </a:pPr>
              <a:t>8/20/2021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3F9683F9-EEEC-409A-ABBF-5D7CA0B30483}" type="slidenum">
              <a:rPr lang="en-US" smtClean="0"/>
              <a:pPr>
                <a:defRPr/>
              </a:pPr>
              <a:t>‹#›</a:t>
            </a:fld>
            <a:endParaRPr lang="en-US"/>
          </a:p>
        </p:txBody>
      </p:sp>
    </p:spTree>
    <p:extLst>
      <p:ext uri="{BB962C8B-B14F-4D97-AF65-F5344CB8AC3E}">
        <p14:creationId xmlns:p14="http://schemas.microsoft.com/office/powerpoint/2010/main" val="65588956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ransition>
    <p:fade/>
  </p:transition>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t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facultyassociation@socccd.edu" TargetMode="External"/><Relationship Id="rId2" Type="http://schemas.openxmlformats.org/officeDocument/2006/relationships/hyperlink" Target="http://www.socccdf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t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356797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8500" y="268357"/>
            <a:ext cx="7772400" cy="963168"/>
          </a:xfrm>
        </p:spPr>
        <p:txBody>
          <a:bodyPr/>
          <a:lstStyle/>
          <a:p>
            <a:pPr fontAlgn="auto">
              <a:spcAft>
                <a:spcPts val="0"/>
              </a:spcAft>
              <a:defRPr/>
            </a:pPr>
            <a:r>
              <a:rPr lang="en-US" dirty="0"/>
              <a:t>Current officers of the Association</a:t>
            </a:r>
          </a:p>
        </p:txBody>
      </p:sp>
      <p:sp>
        <p:nvSpPr>
          <p:cNvPr id="2" name="Content Placeholder 1"/>
          <p:cNvSpPr>
            <a:spLocks noGrp="1"/>
          </p:cNvSpPr>
          <p:nvPr>
            <p:ph idx="1"/>
          </p:nvPr>
        </p:nvSpPr>
        <p:spPr>
          <a:xfrm>
            <a:off x="381000" y="1905000"/>
            <a:ext cx="8407400" cy="4572000"/>
          </a:xfrm>
        </p:spPr>
        <p:txBody>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Lewis Long, Irvine Valley, </a:t>
            </a:r>
            <a:r>
              <a:rPr lang="en-US" dirty="0"/>
              <a:t>president</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Melanie Haeri, Irvine Valley, </a:t>
            </a:r>
            <a:r>
              <a:rPr lang="en-US" dirty="0"/>
              <a:t>vice-president/president-elect</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Marianne Wolfe, Irvine Valley, </a:t>
            </a:r>
            <a:r>
              <a:rPr lang="en-US" dirty="0"/>
              <a:t>secretary</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Frank Gonzalez, Saddleback, </a:t>
            </a:r>
            <a:r>
              <a:rPr lang="en-US" dirty="0"/>
              <a:t>treasurer</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Jenny Langrell, Saddleback, </a:t>
            </a:r>
            <a:r>
              <a:rPr lang="en-US" dirty="0"/>
              <a:t>membership chair</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Karyn Bowers, Saddleback, </a:t>
            </a:r>
            <a:r>
              <a:rPr lang="en-US" dirty="0"/>
              <a:t>part-time faculty chair</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Kurt Meyer, Irvine Valley, </a:t>
            </a:r>
            <a:r>
              <a:rPr lang="en-US" dirty="0"/>
              <a:t>past-president</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Claire Cesareo, Saddleback, </a:t>
            </a:r>
            <a:r>
              <a:rPr lang="en-US" dirty="0"/>
              <a:t>chief negotiator</a:t>
            </a:r>
            <a:endParaRPr lang="en-US" sz="2400" dirty="0"/>
          </a:p>
          <a:p>
            <a:pPr marL="45720" indent="0" fontAlgn="auto">
              <a:spcAft>
                <a:spcPts val="0"/>
              </a:spcAft>
              <a:buNone/>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500"/>
                            </p:stCondLst>
                            <p:childTnLst>
                              <p:par>
                                <p:cTn id="13" presetID="10" presetClass="entr" presetSubtype="0" fill="hold" nodeType="afterEffect">
                                  <p:stCondLst>
                                    <p:cond delay="15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15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15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8500"/>
                            </p:stCondLst>
                            <p:childTnLst>
                              <p:par>
                                <p:cTn id="25" presetID="10" presetClass="entr" presetSubtype="0" fill="hold" nodeType="afterEffect">
                                  <p:stCondLst>
                                    <p:cond delay="15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0500"/>
                            </p:stCondLst>
                            <p:childTnLst>
                              <p:par>
                                <p:cTn id="29" presetID="10" presetClass="entr" presetSubtype="0" fill="hold" nodeType="afterEffect">
                                  <p:stCondLst>
                                    <p:cond delay="15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12500"/>
                            </p:stCondLst>
                            <p:childTnLst>
                              <p:par>
                                <p:cTn id="33" presetID="10" presetClass="entr" presetSubtype="0" fill="hold" nodeType="afterEffect">
                                  <p:stCondLst>
                                    <p:cond delay="150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56032"/>
            <a:ext cx="7772400" cy="1006238"/>
          </a:xfrm>
        </p:spPr>
        <p:txBody>
          <a:bodyPr/>
          <a:lstStyle/>
          <a:p>
            <a:r>
              <a:rPr lang="en-US" dirty="0"/>
              <a:t>Grievance Chairs</a:t>
            </a:r>
          </a:p>
        </p:txBody>
      </p:sp>
      <p:sp>
        <p:nvSpPr>
          <p:cNvPr id="2" name="Content Placeholder 1"/>
          <p:cNvSpPr>
            <a:spLocks noGrp="1"/>
          </p:cNvSpPr>
          <p:nvPr>
            <p:ph idx="1"/>
          </p:nvPr>
        </p:nvSpPr>
        <p:spPr/>
        <p:txBody>
          <a:bodyPr/>
          <a:lstStyle/>
          <a:p>
            <a:pPr marL="548640" indent="-411480" fontAlgn="auto">
              <a:lnSpc>
                <a:spcPct val="80000"/>
              </a:lnSpc>
              <a:spcAft>
                <a:spcPts val="1800"/>
              </a:spcAft>
              <a:buSzPct val="100000"/>
              <a:buFont typeface="Courier New" panose="02070309020205020404" pitchFamily="49" charset="0"/>
              <a:buChar char="o"/>
              <a:defRPr/>
            </a:pPr>
            <a:r>
              <a:rPr lang="en-US" sz="3200" dirty="0"/>
              <a:t>Irvine Valley College</a:t>
            </a:r>
          </a:p>
          <a:p>
            <a:pPr marL="870966" lvl="1" indent="-285750">
              <a:lnSpc>
                <a:spcPct val="80000"/>
              </a:lnSpc>
              <a:spcAft>
                <a:spcPts val="1800"/>
              </a:spcAft>
              <a:buClr>
                <a:schemeClr val="accent1"/>
              </a:buClr>
              <a:buSzPct val="90000"/>
              <a:buFont typeface="Arial" panose="020B0604020202020204" pitchFamily="34" charset="0"/>
              <a:buChar char="•"/>
              <a:defRPr/>
            </a:pPr>
            <a:r>
              <a:rPr lang="en-US" sz="2800" dirty="0"/>
              <a:t>Kathy Schmeidler</a:t>
            </a:r>
          </a:p>
          <a:p>
            <a:pPr marL="870966" lvl="1" indent="-285750">
              <a:lnSpc>
                <a:spcPct val="80000"/>
              </a:lnSpc>
              <a:spcAft>
                <a:spcPts val="1800"/>
              </a:spcAft>
              <a:buClr>
                <a:schemeClr val="accent1"/>
              </a:buClr>
              <a:buSzPct val="90000"/>
              <a:buFont typeface="Arial" panose="020B0604020202020204" pitchFamily="34" charset="0"/>
              <a:buChar char="•"/>
              <a:defRPr/>
            </a:pPr>
            <a:r>
              <a:rPr lang="en-US" sz="2800" dirty="0"/>
              <a:t>Bill Etter (spring)</a:t>
            </a:r>
          </a:p>
          <a:p>
            <a:pPr marL="548640" indent="-411480" fontAlgn="auto">
              <a:lnSpc>
                <a:spcPct val="80000"/>
              </a:lnSpc>
              <a:spcAft>
                <a:spcPts val="1800"/>
              </a:spcAft>
              <a:buSzPct val="100000"/>
              <a:buFont typeface="Courier New" panose="02070309020205020404" pitchFamily="49" charset="0"/>
              <a:buChar char="o"/>
              <a:defRPr/>
            </a:pPr>
            <a:r>
              <a:rPr lang="en-US" sz="3200" dirty="0"/>
              <a:t>Saddleback College</a:t>
            </a:r>
          </a:p>
          <a:p>
            <a:pPr marL="870966" lvl="1" indent="-285750" fontAlgn="auto">
              <a:lnSpc>
                <a:spcPct val="80000"/>
              </a:lnSpc>
              <a:spcAft>
                <a:spcPts val="1800"/>
              </a:spcAft>
              <a:buClr>
                <a:schemeClr val="accent1"/>
              </a:buClr>
              <a:buSzPct val="90000"/>
              <a:buFont typeface="Arial" panose="020B0604020202020204" pitchFamily="34" charset="0"/>
              <a:buChar char="•"/>
              <a:defRPr/>
            </a:pPr>
            <a:r>
              <a:rPr lang="en-US" sz="2800" dirty="0"/>
              <a:t>Bill McGuire</a:t>
            </a:r>
          </a:p>
          <a:p>
            <a:pPr marL="870966" lvl="1" indent="-285750" fontAlgn="auto">
              <a:lnSpc>
                <a:spcPct val="80000"/>
              </a:lnSpc>
              <a:spcAft>
                <a:spcPts val="1800"/>
              </a:spcAft>
              <a:buClr>
                <a:schemeClr val="accent1"/>
              </a:buClr>
              <a:buSzPct val="90000"/>
              <a:buFont typeface="Arial" panose="020B0604020202020204" pitchFamily="34" charset="0"/>
              <a:buChar char="•"/>
              <a:defRPr/>
            </a:pPr>
            <a:r>
              <a:rPr lang="en-US" sz="2800" dirty="0"/>
              <a:t>Mark Blethen</a:t>
            </a:r>
          </a:p>
          <a:p>
            <a:pPr marL="44450" indent="0">
              <a:buNone/>
            </a:pPr>
            <a:endParaRPr lang="en-US" dirty="0"/>
          </a:p>
        </p:txBody>
      </p:sp>
    </p:spTree>
    <p:extLst>
      <p:ext uri="{BB962C8B-B14F-4D97-AF65-F5344CB8AC3E}">
        <p14:creationId xmlns:p14="http://schemas.microsoft.com/office/powerpoint/2010/main" val="24496031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500"/>
                                        <p:tgtEl>
                                          <p:spTgt spid="2">
                                            <p:txEl>
                                              <p:pRg st="4" end="4"/>
                                            </p:txEl>
                                          </p:spTgt>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16276"/>
            <a:ext cx="7772400" cy="1609344"/>
          </a:xfrm>
        </p:spPr>
        <p:txBody>
          <a:bodyPr/>
          <a:lstStyle/>
          <a:p>
            <a:r>
              <a:rPr lang="en-US" dirty="0"/>
              <a:t>Other positions within the organization</a:t>
            </a:r>
          </a:p>
        </p:txBody>
      </p:sp>
      <p:sp>
        <p:nvSpPr>
          <p:cNvPr id="2" name="Content Placeholder 1"/>
          <p:cNvSpPr>
            <a:spLocks noGrp="1"/>
          </p:cNvSpPr>
          <p:nvPr>
            <p:ph idx="1"/>
          </p:nvPr>
        </p:nvSpPr>
        <p:spPr/>
        <p:txBody>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Maddie Hernandez, administrative assistant</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Representative Council Representatives</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Political Action Committee Representatives </a:t>
            </a:r>
          </a:p>
          <a:p>
            <a:endParaRPr lang="en-US" dirty="0"/>
          </a:p>
        </p:txBody>
      </p:sp>
    </p:spTree>
    <p:extLst>
      <p:ext uri="{BB962C8B-B14F-4D97-AF65-F5344CB8AC3E}">
        <p14:creationId xmlns:p14="http://schemas.microsoft.com/office/powerpoint/2010/main" val="36030751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Faculty Association Dues</a:t>
            </a:r>
            <a:br>
              <a:rPr lang="en-US" dirty="0"/>
            </a:br>
            <a:r>
              <a:rPr lang="en-US" dirty="0"/>
              <a:t>2019-2020</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994282420"/>
              </p:ext>
            </p:extLst>
          </p:nvPr>
        </p:nvGraphicFramePr>
        <p:xfrm>
          <a:off x="685800" y="2682240"/>
          <a:ext cx="7848600" cy="2194560"/>
        </p:xfrm>
        <a:graphic>
          <a:graphicData uri="http://schemas.openxmlformats.org/drawingml/2006/table">
            <a:tbl>
              <a:tblPr firstRow="1" firstCol="1" lastRow="1" bandRow="1">
                <a:tableStyleId>{5C22544A-7EE6-4342-B048-85BDC9FD1C3A}</a:tableStyleId>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234406">
                <a:tc>
                  <a:txBody>
                    <a:bodyPr/>
                    <a:lstStyle/>
                    <a:p>
                      <a:endParaRPr lang="en-US" dirty="0"/>
                    </a:p>
                  </a:txBody>
                  <a:tcPr/>
                </a:tc>
                <a:tc>
                  <a:txBody>
                    <a:bodyPr/>
                    <a:lstStyle/>
                    <a:p>
                      <a:pPr algn="ctr"/>
                      <a:r>
                        <a:rPr lang="en-US" dirty="0"/>
                        <a:t>Annual</a:t>
                      </a:r>
                    </a:p>
                  </a:txBody>
                  <a:tcPr/>
                </a:tc>
                <a:tc>
                  <a:txBody>
                    <a:bodyPr/>
                    <a:lstStyle/>
                    <a:p>
                      <a:pPr algn="ctr"/>
                      <a:r>
                        <a:rPr lang="en-US" dirty="0"/>
                        <a:t>Monthly</a:t>
                      </a:r>
                    </a:p>
                  </a:txBody>
                  <a:tcPr/>
                </a:tc>
                <a:extLst>
                  <a:ext uri="{0D108BD9-81ED-4DB2-BD59-A6C34878D82A}">
                    <a16:rowId xmlns:a16="http://schemas.microsoft.com/office/drawing/2014/main" val="10000"/>
                  </a:ext>
                </a:extLst>
              </a:tr>
              <a:tr h="234406">
                <a:tc>
                  <a:txBody>
                    <a:bodyPr/>
                    <a:lstStyle/>
                    <a:p>
                      <a:r>
                        <a:rPr lang="en-US" dirty="0"/>
                        <a:t>SOCCCDFA</a:t>
                      </a:r>
                    </a:p>
                  </a:txBody>
                  <a:tcPr/>
                </a:tc>
                <a:tc>
                  <a:txBody>
                    <a:bodyPr/>
                    <a:lstStyle/>
                    <a:p>
                      <a:pPr algn="r"/>
                      <a:r>
                        <a:rPr lang="en-US" dirty="0"/>
                        <a:t>$200.00</a:t>
                      </a:r>
                    </a:p>
                  </a:txBody>
                  <a:tcPr/>
                </a:tc>
                <a:tc>
                  <a:txBody>
                    <a:bodyPr/>
                    <a:lstStyle/>
                    <a:p>
                      <a:pPr algn="r"/>
                      <a:r>
                        <a:rPr lang="en-US" dirty="0"/>
                        <a:t>$20.00</a:t>
                      </a:r>
                    </a:p>
                  </a:txBody>
                  <a:tcPr/>
                </a:tc>
                <a:extLst>
                  <a:ext uri="{0D108BD9-81ED-4DB2-BD59-A6C34878D82A}">
                    <a16:rowId xmlns:a16="http://schemas.microsoft.com/office/drawing/2014/main" val="10001"/>
                  </a:ext>
                </a:extLst>
              </a:tr>
              <a:tr h="234406">
                <a:tc>
                  <a:txBody>
                    <a:bodyPr/>
                    <a:lstStyle/>
                    <a:p>
                      <a:r>
                        <a:rPr lang="en-US" dirty="0"/>
                        <a:t>CCA</a:t>
                      </a:r>
                    </a:p>
                  </a:txBody>
                  <a:tcPr/>
                </a:tc>
                <a:tc>
                  <a:txBody>
                    <a:bodyPr/>
                    <a:lstStyle/>
                    <a:p>
                      <a:pPr algn="r"/>
                      <a:r>
                        <a:rPr lang="en-US" dirty="0"/>
                        <a:t>$99.00</a:t>
                      </a:r>
                    </a:p>
                  </a:txBody>
                  <a:tcPr/>
                </a:tc>
                <a:tc>
                  <a:txBody>
                    <a:bodyPr/>
                    <a:lstStyle/>
                    <a:p>
                      <a:pPr algn="r"/>
                      <a:r>
                        <a:rPr lang="en-US" dirty="0"/>
                        <a:t>$9.90</a:t>
                      </a:r>
                    </a:p>
                  </a:txBody>
                  <a:tcPr/>
                </a:tc>
                <a:extLst>
                  <a:ext uri="{0D108BD9-81ED-4DB2-BD59-A6C34878D82A}">
                    <a16:rowId xmlns:a16="http://schemas.microsoft.com/office/drawing/2014/main" val="10002"/>
                  </a:ext>
                </a:extLst>
              </a:tr>
              <a:tr h="234406">
                <a:tc>
                  <a:txBody>
                    <a:bodyPr/>
                    <a:lstStyle/>
                    <a:p>
                      <a:r>
                        <a:rPr lang="en-US" dirty="0"/>
                        <a:t>CTA</a:t>
                      </a:r>
                    </a:p>
                  </a:txBody>
                  <a:tcPr/>
                </a:tc>
                <a:tc>
                  <a:txBody>
                    <a:bodyPr/>
                    <a:lstStyle/>
                    <a:p>
                      <a:pPr algn="r"/>
                      <a:r>
                        <a:rPr lang="en-US" dirty="0"/>
                        <a:t>$720.00</a:t>
                      </a:r>
                    </a:p>
                  </a:txBody>
                  <a:tcPr/>
                </a:tc>
                <a:tc>
                  <a:txBody>
                    <a:bodyPr/>
                    <a:lstStyle/>
                    <a:p>
                      <a:pPr algn="r"/>
                      <a:r>
                        <a:rPr lang="en-US" dirty="0"/>
                        <a:t>$72.00</a:t>
                      </a:r>
                    </a:p>
                  </a:txBody>
                  <a:tcPr/>
                </a:tc>
                <a:extLst>
                  <a:ext uri="{0D108BD9-81ED-4DB2-BD59-A6C34878D82A}">
                    <a16:rowId xmlns:a16="http://schemas.microsoft.com/office/drawing/2014/main" val="10003"/>
                  </a:ext>
                </a:extLst>
              </a:tr>
              <a:tr h="234406">
                <a:tc>
                  <a:txBody>
                    <a:bodyPr/>
                    <a:lstStyle/>
                    <a:p>
                      <a:r>
                        <a:rPr lang="en-US" dirty="0"/>
                        <a:t>NEA</a:t>
                      </a:r>
                    </a:p>
                  </a:txBody>
                  <a:tcPr/>
                </a:tc>
                <a:tc>
                  <a:txBody>
                    <a:bodyPr/>
                    <a:lstStyle/>
                    <a:p>
                      <a:pPr algn="r"/>
                      <a:r>
                        <a:rPr lang="en-US" dirty="0"/>
                        <a:t>$196.00</a:t>
                      </a:r>
                    </a:p>
                  </a:txBody>
                  <a:tcPr/>
                </a:tc>
                <a:tc>
                  <a:txBody>
                    <a:bodyPr/>
                    <a:lstStyle/>
                    <a:p>
                      <a:pPr algn="r"/>
                      <a:r>
                        <a:rPr lang="en-US" dirty="0"/>
                        <a:t>$19.60</a:t>
                      </a:r>
                    </a:p>
                  </a:txBody>
                  <a:tcPr/>
                </a:tc>
                <a:extLst>
                  <a:ext uri="{0D108BD9-81ED-4DB2-BD59-A6C34878D82A}">
                    <a16:rowId xmlns:a16="http://schemas.microsoft.com/office/drawing/2014/main" val="10004"/>
                  </a:ext>
                </a:extLst>
              </a:tr>
              <a:tr h="234406">
                <a:tc>
                  <a:txBody>
                    <a:bodyPr/>
                    <a:lstStyle/>
                    <a:p>
                      <a:r>
                        <a:rPr lang="en-US" dirty="0"/>
                        <a:t>TOTAL</a:t>
                      </a:r>
                    </a:p>
                  </a:txBody>
                  <a:tcPr/>
                </a:tc>
                <a:tc>
                  <a:txBody>
                    <a:bodyPr/>
                    <a:lstStyle/>
                    <a:p>
                      <a:pPr algn="r"/>
                      <a:r>
                        <a:rPr lang="en-US" dirty="0"/>
                        <a:t>$1215.00</a:t>
                      </a:r>
                    </a:p>
                  </a:txBody>
                  <a:tcPr/>
                </a:tc>
                <a:tc>
                  <a:txBody>
                    <a:bodyPr/>
                    <a:lstStyle/>
                    <a:p>
                      <a:pPr algn="r"/>
                      <a:r>
                        <a:rPr lang="en-US" dirty="0"/>
                        <a:t>$121.50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1094380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59BE22-C3F8-4625-9876-43212F5F82A0}"/>
              </a:ext>
            </a:extLst>
          </p:cNvPr>
          <p:cNvSpPr>
            <a:spLocks noGrp="1"/>
          </p:cNvSpPr>
          <p:nvPr>
            <p:ph type="title"/>
          </p:nvPr>
        </p:nvSpPr>
        <p:spPr/>
        <p:txBody>
          <a:bodyPr/>
          <a:lstStyle/>
          <a:p>
            <a:r>
              <a:rPr lang="en-US" dirty="0"/>
              <a:t>Benefits of Membership</a:t>
            </a:r>
          </a:p>
        </p:txBody>
      </p:sp>
      <p:pic>
        <p:nvPicPr>
          <p:cNvPr id="5" name="Picture 4">
            <a:extLst>
              <a:ext uri="{FF2B5EF4-FFF2-40B4-BE49-F238E27FC236}">
                <a16:creationId xmlns:a16="http://schemas.microsoft.com/office/drawing/2014/main" id="{528AE443-9816-4FF0-8E04-C25289EA2E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extLst>
      <p:ext uri="{BB962C8B-B14F-4D97-AF65-F5344CB8AC3E}">
        <p14:creationId xmlns:p14="http://schemas.microsoft.com/office/powerpoint/2010/main" val="416783542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F17BCB-25E4-4F4E-8937-21D07DE1B309}"/>
              </a:ext>
            </a:extLst>
          </p:cNvPr>
          <p:cNvSpPr>
            <a:spLocks noGrp="1"/>
          </p:cNvSpPr>
          <p:nvPr>
            <p:ph type="title"/>
          </p:nvPr>
        </p:nvSpPr>
        <p:spPr>
          <a:xfrm>
            <a:off x="685800" y="162803"/>
            <a:ext cx="7772400" cy="1045994"/>
          </a:xfrm>
        </p:spPr>
        <p:txBody>
          <a:bodyPr/>
          <a:lstStyle/>
          <a:p>
            <a:r>
              <a:rPr lang="en-US" dirty="0"/>
              <a:t>Why Join Your Faculty Association?</a:t>
            </a:r>
          </a:p>
        </p:txBody>
      </p:sp>
      <p:sp>
        <p:nvSpPr>
          <p:cNvPr id="2" name="Content Placeholder 1">
            <a:extLst>
              <a:ext uri="{FF2B5EF4-FFF2-40B4-BE49-F238E27FC236}">
                <a16:creationId xmlns:a16="http://schemas.microsoft.com/office/drawing/2014/main" id="{16F2C52D-1809-41DC-B9F5-3261B04C17C4}"/>
              </a:ext>
            </a:extLst>
          </p:cNvPr>
          <p:cNvSpPr>
            <a:spLocks noGrp="1"/>
          </p:cNvSpPr>
          <p:nvPr>
            <p:ph idx="1"/>
          </p:nvPr>
        </p:nvSpPr>
        <p:spPr>
          <a:xfrm>
            <a:off x="377687" y="2121408"/>
            <a:ext cx="8080513" cy="4050792"/>
          </a:xfrm>
        </p:spPr>
        <p:txBody>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Vote in your representatives and the officers of the association</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Vote for the negotiated contract</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Legal representation from CTA, if necessary</a:t>
            </a:r>
          </a:p>
          <a:p>
            <a:pPr marL="44450" indent="0">
              <a:buNone/>
            </a:pPr>
            <a:endParaRPr lang="en-US" dirty="0"/>
          </a:p>
        </p:txBody>
      </p:sp>
    </p:spTree>
    <p:extLst>
      <p:ext uri="{BB962C8B-B14F-4D97-AF65-F5344CB8AC3E}">
        <p14:creationId xmlns:p14="http://schemas.microsoft.com/office/powerpoint/2010/main" val="38105513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8966"/>
            <a:ext cx="7772400" cy="1609344"/>
          </a:xfrm>
        </p:spPr>
        <p:txBody>
          <a:bodyPr>
            <a:normAutofit/>
          </a:bodyPr>
          <a:lstStyle/>
          <a:p>
            <a:pPr fontAlgn="auto">
              <a:spcAft>
                <a:spcPts val="0"/>
              </a:spcAft>
              <a:defRPr/>
            </a:pPr>
            <a:r>
              <a:rPr lang="en-US" dirty="0"/>
              <a:t>What are the benefits of CCA, CTA, </a:t>
            </a:r>
            <a:br>
              <a:rPr lang="en-US" dirty="0"/>
            </a:br>
            <a:r>
              <a:rPr lang="en-US" dirty="0"/>
              <a:t>and  NEA?</a:t>
            </a:r>
          </a:p>
        </p:txBody>
      </p:sp>
      <p:sp>
        <p:nvSpPr>
          <p:cNvPr id="3" name="Content Placeholder 2"/>
          <p:cNvSpPr>
            <a:spLocks noGrp="1"/>
          </p:cNvSpPr>
          <p:nvPr>
            <p:ph idx="1"/>
          </p:nvPr>
        </p:nvSpPr>
        <p:spPr>
          <a:xfrm>
            <a:off x="685800" y="1778311"/>
            <a:ext cx="7772400" cy="4910724"/>
          </a:xfrm>
        </p:spPr>
        <p:txBody>
          <a:bodyPr>
            <a:normAutofit fontScale="70000" lnSpcReduction="20000"/>
          </a:bodyPr>
          <a:lstStyle/>
          <a:p>
            <a:pPr marL="548640" indent="-411480">
              <a:lnSpc>
                <a:spcPct val="100000"/>
              </a:lnSpc>
              <a:spcBef>
                <a:spcPts val="0"/>
              </a:spcBef>
              <a:spcAft>
                <a:spcPts val="1800"/>
              </a:spcAft>
              <a:buSzPct val="100000"/>
              <a:buFont typeface="Courier New" panose="02070309020205020404" pitchFamily="49" charset="0"/>
              <a:buChar char="o"/>
              <a:defRPr/>
            </a:pPr>
            <a:r>
              <a:rPr lang="en-US" sz="3400" dirty="0"/>
              <a:t>Insurance and benefits for local chapters and members, including—</a:t>
            </a:r>
          </a:p>
          <a:p>
            <a:pPr marL="870966" lvl="1" indent="-285750" fontAlgn="auto">
              <a:lnSpc>
                <a:spcPct val="100000"/>
              </a:lnSpc>
              <a:spcAft>
                <a:spcPts val="1800"/>
              </a:spcAft>
              <a:buClr>
                <a:schemeClr val="accent1"/>
              </a:buClr>
              <a:buSzPct val="90000"/>
              <a:buFont typeface="Arial" panose="020B0604020202020204" pitchFamily="34" charset="0"/>
              <a:buChar char="•"/>
              <a:defRPr/>
            </a:pPr>
            <a:r>
              <a:rPr lang="en-US" sz="3300" dirty="0"/>
              <a:t>NEA life insurance</a:t>
            </a:r>
          </a:p>
          <a:p>
            <a:pPr marL="870966" lvl="1" indent="-285750" fontAlgn="auto">
              <a:lnSpc>
                <a:spcPct val="100000"/>
              </a:lnSpc>
              <a:spcAft>
                <a:spcPts val="1800"/>
              </a:spcAft>
              <a:buClr>
                <a:schemeClr val="accent1"/>
              </a:buClr>
              <a:buSzPct val="90000"/>
              <a:buFont typeface="Arial" panose="020B0604020202020204" pitchFamily="34" charset="0"/>
              <a:buChar char="•"/>
              <a:defRPr/>
            </a:pPr>
            <a:r>
              <a:rPr lang="en-US" sz="3300" dirty="0"/>
              <a:t>$1 million liability insurance</a:t>
            </a:r>
          </a:p>
          <a:p>
            <a:pPr marL="870966" lvl="1" indent="-285750" fontAlgn="auto">
              <a:lnSpc>
                <a:spcPct val="100000"/>
              </a:lnSpc>
              <a:spcAft>
                <a:spcPts val="1800"/>
              </a:spcAft>
              <a:buClr>
                <a:schemeClr val="accent1"/>
              </a:buClr>
              <a:buSzPct val="90000"/>
              <a:buFont typeface="Arial" panose="020B0604020202020204" pitchFamily="34" charset="0"/>
              <a:buChar char="•"/>
              <a:defRPr/>
            </a:pPr>
            <a:r>
              <a:rPr lang="en-US" sz="3300" dirty="0"/>
              <a:t>available CTA life, auto and home insurance plans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Discount programs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Funding and grants for local activities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Educational grants and scholarships for members and dependents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Disaster Relief Fund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5B3846-4761-4D06-B785-699CB13F702A}"/>
              </a:ext>
            </a:extLst>
          </p:cNvPr>
          <p:cNvSpPr>
            <a:spLocks noGrp="1"/>
          </p:cNvSpPr>
          <p:nvPr>
            <p:ph type="title"/>
          </p:nvPr>
        </p:nvSpPr>
        <p:spPr/>
        <p:txBody>
          <a:bodyPr/>
          <a:lstStyle/>
          <a:p>
            <a:r>
              <a:rPr lang="en-US" dirty="0"/>
              <a:t>Faculty Association Organization</a:t>
            </a:r>
          </a:p>
        </p:txBody>
      </p:sp>
      <p:pic>
        <p:nvPicPr>
          <p:cNvPr id="5" name="Picture 4">
            <a:extLst>
              <a:ext uri="{FF2B5EF4-FFF2-40B4-BE49-F238E27FC236}">
                <a16:creationId xmlns:a16="http://schemas.microsoft.com/office/drawing/2014/main" id="{C5E477E4-4A3E-41F4-A6E4-6067E7522C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extLst>
      <p:ext uri="{BB962C8B-B14F-4D97-AF65-F5344CB8AC3E}">
        <p14:creationId xmlns:p14="http://schemas.microsoft.com/office/powerpoint/2010/main" val="127932674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5423"/>
            <a:ext cx="7772400" cy="757759"/>
          </a:xfrm>
        </p:spPr>
        <p:txBody>
          <a:bodyPr>
            <a:normAutofit/>
          </a:bodyPr>
          <a:lstStyle/>
          <a:p>
            <a:pPr fontAlgn="auto">
              <a:spcAft>
                <a:spcPts val="0"/>
              </a:spcAft>
              <a:defRPr/>
            </a:pPr>
            <a:r>
              <a:rPr lang="en-US" dirty="0"/>
              <a:t>The Representative council</a:t>
            </a:r>
          </a:p>
        </p:txBody>
      </p:sp>
      <p:sp>
        <p:nvSpPr>
          <p:cNvPr id="3" name="Content Placeholder 2"/>
          <p:cNvSpPr>
            <a:spLocks noGrp="1"/>
          </p:cNvSpPr>
          <p:nvPr>
            <p:ph idx="1"/>
          </p:nvPr>
        </p:nvSpPr>
        <p:spPr>
          <a:xfrm>
            <a:off x="304800" y="1232452"/>
            <a:ext cx="8407400" cy="5549348"/>
          </a:xfrm>
        </p:spPr>
        <p:txBody>
          <a:bodyPr>
            <a:normAutofit fontScale="32500" lnSpcReduction="20000"/>
          </a:bodyPr>
          <a:lstStyle/>
          <a:p>
            <a:pPr marL="548640" indent="-411480" fontAlgn="auto">
              <a:lnSpc>
                <a:spcPct val="120000"/>
              </a:lnSpc>
              <a:spcBef>
                <a:spcPts val="0"/>
              </a:spcBef>
              <a:spcAft>
                <a:spcPts val="1200"/>
              </a:spcAft>
              <a:buSzPct val="100000"/>
              <a:buFont typeface="Courier New" panose="02070309020205020404" pitchFamily="49" charset="0"/>
              <a:buChar char="o"/>
              <a:defRPr/>
            </a:pPr>
            <a:r>
              <a:rPr lang="en-US" sz="6000" dirty="0"/>
              <a:t>elected representatives from each division or school and from the part-time membership</a:t>
            </a:r>
          </a:p>
          <a:p>
            <a:pPr marL="548640" indent="-411480" fontAlgn="auto">
              <a:lnSpc>
                <a:spcPct val="120000"/>
              </a:lnSpc>
              <a:spcBef>
                <a:spcPts val="0"/>
              </a:spcBef>
              <a:spcAft>
                <a:spcPts val="1200"/>
              </a:spcAft>
              <a:buSzPct val="100000"/>
              <a:buFont typeface="Courier New" panose="02070309020205020404" pitchFamily="49" charset="0"/>
              <a:buChar char="o"/>
              <a:defRPr/>
            </a:pPr>
            <a:r>
              <a:rPr lang="en-US" sz="6000" dirty="0"/>
              <a:t>meets monthly (first Monday)</a:t>
            </a:r>
          </a:p>
          <a:p>
            <a:pPr marL="548640" indent="-411480" fontAlgn="auto">
              <a:lnSpc>
                <a:spcPct val="120000"/>
              </a:lnSpc>
              <a:spcBef>
                <a:spcPts val="0"/>
              </a:spcBef>
              <a:spcAft>
                <a:spcPts val="1200"/>
              </a:spcAft>
              <a:buSzPct val="100000"/>
              <a:buFont typeface="Courier New" panose="02070309020205020404" pitchFamily="49" charset="0"/>
              <a:buChar char="o"/>
              <a:defRPr/>
            </a:pPr>
            <a:r>
              <a:rPr lang="en-US" sz="6000" dirty="0"/>
              <a:t>duties include:</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establishing policies and objectives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adopting the annual budget</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directing the bargaining activities and grievance processing, subject to the Executive Committee</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approving Committee and Bargaining Team appointments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adopting the Standing Rules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exercising all business and organizational powers and duties as prescribed by law and the bylaws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conducting constant and on-going liaison between the Representative Council and the members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nodeType="afterGroup">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nodeType="afterGroup">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nodeType="afterGroup">
                            <p:stCondLst>
                              <p:cond delay="1500"/>
                            </p:stCondLst>
                            <p:childTnLst>
                              <p:par>
                                <p:cTn id="27" presetID="10"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nodeType="afterGroup">
                            <p:stCondLst>
                              <p:cond delay="20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nodeType="afterGroup">
                            <p:stCondLst>
                              <p:cond delay="2500"/>
                            </p:stCondLst>
                            <p:childTnLst>
                              <p:par>
                                <p:cTn id="35" presetID="10"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par>
                          <p:cTn id="38" fill="hold" nodeType="afterGroup">
                            <p:stCondLst>
                              <p:cond delay="3000"/>
                            </p:stCondLst>
                            <p:childTnLst>
                              <p:par>
                                <p:cTn id="39" presetID="10" presetClass="entr" presetSubtype="0" fill="hold"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par>
                          <p:cTn id="42" fill="hold" nodeType="afterGroup">
                            <p:stCondLst>
                              <p:cond delay="3500"/>
                            </p:stCondLst>
                            <p:childTnLst>
                              <p:par>
                                <p:cTn id="43" presetID="10" presetClass="entr" presetSubtype="0" fill="hold"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5910"/>
            <a:ext cx="7772400" cy="817394"/>
          </a:xfrm>
        </p:spPr>
        <p:txBody>
          <a:bodyPr>
            <a:normAutofit/>
          </a:bodyPr>
          <a:lstStyle/>
          <a:p>
            <a:pPr fontAlgn="auto">
              <a:spcAft>
                <a:spcPts val="0"/>
              </a:spcAft>
              <a:defRPr/>
            </a:pPr>
            <a:r>
              <a:rPr lang="en-US" dirty="0"/>
              <a:t>The Executive committee</a:t>
            </a:r>
          </a:p>
        </p:txBody>
      </p:sp>
      <p:sp>
        <p:nvSpPr>
          <p:cNvPr id="3" name="Content Placeholder 2"/>
          <p:cNvSpPr>
            <a:spLocks noGrp="1"/>
          </p:cNvSpPr>
          <p:nvPr>
            <p:ph idx="1"/>
          </p:nvPr>
        </p:nvSpPr>
        <p:spPr>
          <a:xfrm>
            <a:off x="381000" y="1222513"/>
            <a:ext cx="8483600" cy="5254487"/>
          </a:xfrm>
        </p:spPr>
        <p:txBody>
          <a:bodyPr>
            <a:noAutofit/>
          </a:bodyPr>
          <a:lstStyle/>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coordinates the activities of the Association</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acts for the Representative Council when school is not in session</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directs the bargaining activities and grievance processing of the Association, subject to policies set by the Representative Council</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recommends a budget for the Association to the Representative Council</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exercises all the business and organizational powers and duties for the Association as prescribed by law and the bylaws, subject to any restrictions that may be imposed by the Representative Council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nodeType="after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5C0000"/>
        </a:solidFill>
        <a:effectLst/>
      </p:bgPr>
    </p:bg>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7C52A715-60D2-4A3D-A258-FC588D6396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6337" y="2328862"/>
            <a:ext cx="6791325" cy="2200275"/>
          </a:xfrm>
          <a:prstGeom prst="rect">
            <a:avLst/>
          </a:prstGeom>
        </p:spPr>
      </p:pic>
    </p:spTree>
    <p:extLst>
      <p:ext uri="{BB962C8B-B14F-4D97-AF65-F5344CB8AC3E}">
        <p14:creationId xmlns:p14="http://schemas.microsoft.com/office/powerpoint/2010/main" val="189844714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77103"/>
            <a:ext cx="7772400" cy="817394"/>
          </a:xfrm>
        </p:spPr>
        <p:txBody>
          <a:bodyPr/>
          <a:lstStyle/>
          <a:p>
            <a:r>
              <a:rPr lang="en-US" dirty="0"/>
              <a:t>The Political Action Committee (PAC)</a:t>
            </a:r>
          </a:p>
        </p:txBody>
      </p:sp>
      <p:sp>
        <p:nvSpPr>
          <p:cNvPr id="2" name="Content Placeholder 1"/>
          <p:cNvSpPr>
            <a:spLocks noGrp="1"/>
          </p:cNvSpPr>
          <p:nvPr>
            <p:ph idx="1"/>
          </p:nvPr>
        </p:nvSpPr>
        <p:spPr>
          <a:xfrm>
            <a:off x="685800" y="1669774"/>
            <a:ext cx="7772400" cy="4502426"/>
          </a:xfrm>
        </p:spPr>
        <p:txBody>
          <a:bodyPr>
            <a:normAutofit/>
          </a:bodyPr>
          <a:lstStyle/>
          <a:p>
            <a:pPr marL="548640" indent="-411480">
              <a:lnSpc>
                <a:spcPct val="100000"/>
              </a:lnSpc>
              <a:spcBef>
                <a:spcPts val="0"/>
              </a:spcBef>
              <a:spcAft>
                <a:spcPts val="2400"/>
              </a:spcAft>
              <a:buSzPct val="100000"/>
              <a:buFont typeface="Courier New" panose="02070309020205020404" pitchFamily="49" charset="0"/>
              <a:buChar char="o"/>
              <a:defRPr/>
            </a:pPr>
            <a:r>
              <a:rPr lang="en-US" sz="3200" dirty="0"/>
              <a:t>interviews candidates and potential candidates for the Board of Trustees</a:t>
            </a:r>
          </a:p>
          <a:p>
            <a:pPr marL="548640" indent="-411480">
              <a:lnSpc>
                <a:spcPct val="100000"/>
              </a:lnSpc>
              <a:spcBef>
                <a:spcPts val="0"/>
              </a:spcBef>
              <a:spcAft>
                <a:spcPts val="2400"/>
              </a:spcAft>
              <a:buSzPct val="100000"/>
              <a:buFont typeface="Courier New" panose="02070309020205020404" pitchFamily="49" charset="0"/>
              <a:buChar char="o"/>
              <a:defRPr/>
            </a:pPr>
            <a:r>
              <a:rPr lang="en-US" sz="3200" dirty="0"/>
              <a:t>recommends for endorsement candidates for the Board of Trustees</a:t>
            </a:r>
          </a:p>
          <a:p>
            <a:pPr marL="548640" indent="-411480">
              <a:lnSpc>
                <a:spcPct val="100000"/>
              </a:lnSpc>
              <a:spcBef>
                <a:spcPts val="0"/>
              </a:spcBef>
              <a:spcAft>
                <a:spcPts val="2400"/>
              </a:spcAft>
              <a:buSzPct val="100000"/>
              <a:buFont typeface="Courier New" panose="02070309020205020404" pitchFamily="49" charset="0"/>
              <a:buChar char="o"/>
              <a:defRPr/>
            </a:pPr>
            <a:r>
              <a:rPr lang="en-US" sz="3200" dirty="0"/>
              <a:t>approves expenditures from the PAC fund</a:t>
            </a:r>
          </a:p>
        </p:txBody>
      </p:sp>
    </p:spTree>
    <p:extLst>
      <p:ext uri="{BB962C8B-B14F-4D97-AF65-F5344CB8AC3E}">
        <p14:creationId xmlns:p14="http://schemas.microsoft.com/office/powerpoint/2010/main" val="34758653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374" y="325606"/>
            <a:ext cx="7772400" cy="877029"/>
          </a:xfrm>
        </p:spPr>
        <p:txBody>
          <a:bodyPr/>
          <a:lstStyle/>
          <a:p>
            <a:r>
              <a:rPr lang="en-US" dirty="0"/>
              <a:t>Other Association Committees</a:t>
            </a:r>
          </a:p>
        </p:txBody>
      </p:sp>
      <p:sp>
        <p:nvSpPr>
          <p:cNvPr id="2" name="Content Placeholder 1"/>
          <p:cNvSpPr>
            <a:spLocks noGrp="1"/>
          </p:cNvSpPr>
          <p:nvPr>
            <p:ph idx="1"/>
          </p:nvPr>
        </p:nvSpPr>
        <p:spPr>
          <a:xfrm>
            <a:off x="606287" y="1403604"/>
            <a:ext cx="7772400" cy="4050792"/>
          </a:xfrm>
        </p:spPr>
        <p:txBody>
          <a:bodyPr>
            <a:normAutofit/>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Budget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Communications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Grievance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Membership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Part-Time Faculty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Organizing Committee</a:t>
            </a:r>
            <a:endParaRPr lang="en-US" sz="2400" dirty="0"/>
          </a:p>
        </p:txBody>
      </p:sp>
    </p:spTree>
    <p:extLst>
      <p:ext uri="{BB962C8B-B14F-4D97-AF65-F5344CB8AC3E}">
        <p14:creationId xmlns:p14="http://schemas.microsoft.com/office/powerpoint/2010/main" val="42862728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500"/>
                            </p:stCondLst>
                            <p:childTnLst>
                              <p:par>
                                <p:cTn id="13" presetID="10" presetClass="entr" presetSubtype="0" fill="hold" nodeType="afterEffect">
                                  <p:stCondLst>
                                    <p:cond delay="15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15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15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8500"/>
                            </p:stCondLst>
                            <p:childTnLst>
                              <p:par>
                                <p:cTn id="25" presetID="10" presetClass="entr" presetSubtype="0" fill="hold" nodeType="afterEffect">
                                  <p:stCondLst>
                                    <p:cond delay="15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5545"/>
            <a:ext cx="7772400" cy="827333"/>
          </a:xfrm>
        </p:spPr>
        <p:txBody>
          <a:bodyPr/>
          <a:lstStyle/>
          <a:p>
            <a:pPr fontAlgn="auto">
              <a:spcAft>
                <a:spcPts val="0"/>
              </a:spcAft>
              <a:defRPr/>
            </a:pPr>
            <a:r>
              <a:rPr lang="en-US" dirty="0"/>
              <a:t>What can you do?</a:t>
            </a:r>
          </a:p>
        </p:txBody>
      </p:sp>
      <p:sp>
        <p:nvSpPr>
          <p:cNvPr id="3" name="Content Placeholder 2"/>
          <p:cNvSpPr>
            <a:spLocks noGrp="1"/>
          </p:cNvSpPr>
          <p:nvPr>
            <p:ph idx="1"/>
          </p:nvPr>
        </p:nvSpPr>
        <p:spPr>
          <a:xfrm>
            <a:off x="381000" y="1292088"/>
            <a:ext cx="8407400" cy="5337312"/>
          </a:xfrm>
        </p:spPr>
        <p:txBody>
          <a:bodyPr>
            <a:normAutofit/>
          </a:bodyPr>
          <a:lstStyle/>
          <a:p>
            <a:pPr marL="548640" indent="-411480" fontAlgn="auto">
              <a:lnSpc>
                <a:spcPct val="80000"/>
              </a:lnSpc>
              <a:spcBef>
                <a:spcPts val="0"/>
              </a:spcBef>
              <a:spcAft>
                <a:spcPts val="1200"/>
              </a:spcAft>
              <a:buSzPct val="100000"/>
              <a:buFont typeface="Courier New" panose="02070309020205020404" pitchFamily="49" charset="0"/>
              <a:buChar char="o"/>
              <a:defRPr/>
            </a:pPr>
            <a:r>
              <a:rPr lang="en-US" sz="2400" dirty="0"/>
              <a:t>Stay informed</a:t>
            </a:r>
          </a:p>
          <a:p>
            <a:pPr marL="870966" lvl="1" indent="-285750" fontAlgn="auto">
              <a:lnSpc>
                <a:spcPct val="80000"/>
              </a:lnSpc>
              <a:spcAft>
                <a:spcPts val="1200"/>
              </a:spcAft>
              <a:buClr>
                <a:schemeClr val="accent1"/>
              </a:buClr>
              <a:buSzPct val="90000"/>
              <a:buFont typeface="Arial" panose="020B0604020202020204" pitchFamily="34" charset="0"/>
              <a:buChar char="•"/>
              <a:defRPr/>
            </a:pPr>
            <a:r>
              <a:rPr lang="en-US" sz="2000" dirty="0"/>
              <a:t>read the contract</a:t>
            </a:r>
          </a:p>
          <a:p>
            <a:pPr marL="870966" lvl="1" indent="-285750" fontAlgn="auto">
              <a:lnSpc>
                <a:spcPct val="80000"/>
              </a:lnSpc>
              <a:spcAft>
                <a:spcPts val="1200"/>
              </a:spcAft>
              <a:buClr>
                <a:schemeClr val="accent1"/>
              </a:buClr>
              <a:buSzPct val="90000"/>
              <a:buFont typeface="Arial" panose="020B0604020202020204" pitchFamily="34" charset="0"/>
              <a:buChar char="•"/>
              <a:defRPr/>
            </a:pPr>
            <a:r>
              <a:rPr lang="en-US" sz="2000" dirty="0"/>
              <a:t>know your representative and ask questions</a:t>
            </a:r>
          </a:p>
          <a:p>
            <a:pPr marL="870966" lvl="1" indent="-285750" fontAlgn="auto">
              <a:lnSpc>
                <a:spcPct val="80000"/>
              </a:lnSpc>
              <a:spcAft>
                <a:spcPts val="1200"/>
              </a:spcAft>
              <a:buClr>
                <a:schemeClr val="accent1"/>
              </a:buClr>
              <a:buSzPct val="90000"/>
              <a:buFont typeface="Arial" panose="020B0604020202020204" pitchFamily="34" charset="0"/>
              <a:buChar char="•"/>
              <a:defRPr/>
            </a:pPr>
            <a:r>
              <a:rPr lang="en-US" sz="2000" dirty="0"/>
              <a:t>read Association communications</a:t>
            </a:r>
          </a:p>
          <a:p>
            <a:pPr marL="548640" indent="-411480">
              <a:lnSpc>
                <a:spcPct val="80000"/>
              </a:lnSpc>
              <a:spcBef>
                <a:spcPts val="0"/>
              </a:spcBef>
              <a:spcAft>
                <a:spcPts val="1200"/>
              </a:spcAft>
              <a:buSzPct val="100000"/>
              <a:buFont typeface="Courier New" panose="02070309020205020404" pitchFamily="49" charset="0"/>
              <a:buChar char="o"/>
              <a:defRPr/>
            </a:pPr>
            <a:r>
              <a:rPr lang="en-US" sz="2400" dirty="0"/>
              <a:t>Get involved</a:t>
            </a:r>
          </a:p>
          <a:p>
            <a:pPr marL="870966" lvl="1" indent="-285750">
              <a:lnSpc>
                <a:spcPct val="80000"/>
              </a:lnSpc>
              <a:spcAft>
                <a:spcPts val="1200"/>
              </a:spcAft>
              <a:buClr>
                <a:schemeClr val="accent1"/>
              </a:buClr>
              <a:buSzPct val="90000"/>
              <a:buFont typeface="Arial" panose="020B0604020202020204" pitchFamily="34" charset="0"/>
              <a:buChar char="•"/>
              <a:defRPr/>
            </a:pPr>
            <a:r>
              <a:rPr lang="en-US" sz="2000" dirty="0"/>
              <a:t>join one of the committees</a:t>
            </a:r>
          </a:p>
          <a:p>
            <a:pPr marL="870966" lvl="1" indent="-285750">
              <a:lnSpc>
                <a:spcPct val="80000"/>
              </a:lnSpc>
              <a:spcAft>
                <a:spcPts val="1200"/>
              </a:spcAft>
              <a:buClr>
                <a:schemeClr val="accent1"/>
              </a:buClr>
              <a:buSzPct val="90000"/>
              <a:buFont typeface="Arial" panose="020B0604020202020204" pitchFamily="34" charset="0"/>
              <a:buChar char="•"/>
              <a:defRPr/>
            </a:pPr>
            <a:r>
              <a:rPr lang="en-US" sz="2000" dirty="0"/>
              <a:t>come to Association events, workshops, and gatherings</a:t>
            </a:r>
          </a:p>
          <a:p>
            <a:pPr marL="548640" indent="-411480" fontAlgn="auto">
              <a:lnSpc>
                <a:spcPct val="80000"/>
              </a:lnSpc>
              <a:spcBef>
                <a:spcPts val="0"/>
              </a:spcBef>
              <a:spcAft>
                <a:spcPts val="1200"/>
              </a:spcAft>
              <a:buSzPct val="100000"/>
              <a:buFont typeface="Courier New" panose="02070309020205020404" pitchFamily="49" charset="0"/>
              <a:buChar char="o"/>
              <a:defRPr/>
            </a:pPr>
            <a:r>
              <a:rPr lang="en-US" sz="2400" dirty="0"/>
              <a:t>Become part of the future leadership</a:t>
            </a:r>
          </a:p>
          <a:p>
            <a:pPr marL="870966" lvl="1" indent="-285750" fontAlgn="auto">
              <a:spcAft>
                <a:spcPts val="1200"/>
              </a:spcAft>
              <a:buClr>
                <a:schemeClr val="accent1"/>
              </a:buClr>
              <a:buSzPct val="90000"/>
              <a:buFont typeface="Arial" panose="020B0604020202020204" pitchFamily="34" charset="0"/>
              <a:buChar char="•"/>
              <a:defRPr/>
            </a:pPr>
            <a:r>
              <a:rPr lang="en-US" sz="2000" dirty="0"/>
              <a:t>Rep Council member</a:t>
            </a:r>
          </a:p>
          <a:p>
            <a:pPr marL="870966" lvl="1" indent="-285750" fontAlgn="auto">
              <a:spcAft>
                <a:spcPts val="1200"/>
              </a:spcAft>
              <a:buClr>
                <a:schemeClr val="accent1"/>
              </a:buClr>
              <a:buSzPct val="90000"/>
              <a:buFont typeface="Arial" panose="020B0604020202020204" pitchFamily="34" charset="0"/>
              <a:buChar char="•"/>
              <a:defRPr/>
            </a:pPr>
            <a:r>
              <a:rPr lang="en-US" sz="2000" dirty="0"/>
              <a:t>PAC member</a:t>
            </a:r>
          </a:p>
          <a:p>
            <a:pPr marL="870966" lvl="1" indent="-285750" fontAlgn="auto">
              <a:spcAft>
                <a:spcPts val="1200"/>
              </a:spcAft>
              <a:buClr>
                <a:schemeClr val="accent1"/>
              </a:buClr>
              <a:buSzPct val="90000"/>
              <a:buFont typeface="Arial" panose="020B0604020202020204" pitchFamily="34" charset="0"/>
              <a:buChar char="•"/>
              <a:defRPr/>
            </a:pPr>
            <a:r>
              <a:rPr lang="en-US" sz="2000" dirty="0"/>
              <a:t>officer</a:t>
            </a:r>
          </a:p>
        </p:txBody>
      </p:sp>
      <p:pic>
        <p:nvPicPr>
          <p:cNvPr id="1028" name="Picture 4" descr="C:\Users\Lewis\Pictures\Microsoft Clip Organizer\AG00342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343549">
            <a:off x="6452144" y="4285449"/>
            <a:ext cx="1649412"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500"/>
                                        <p:tgtEl>
                                          <p:spTgt spid="3">
                                            <p:txEl>
                                              <p:pRg st="10" end="10"/>
                                            </p:txEl>
                                          </p:spTgt>
                                        </p:tgtEl>
                                      </p:cBhvr>
                                    </p:animEffect>
                                  </p:childTnLst>
                                </p:cTn>
                              </p:par>
                            </p:childTnLst>
                          </p:cTn>
                        </p:par>
                        <p:par>
                          <p:cTn id="57" fill="hold" nodeType="afterGroup">
                            <p:stCondLst>
                              <p:cond delay="500"/>
                            </p:stCondLst>
                            <p:childTnLst>
                              <p:par>
                                <p:cTn id="58" presetID="5" presetClass="emph" presetSubtype="1" nodeType="afterEffect">
                                  <p:stCondLst>
                                    <p:cond delay="0"/>
                                  </p:stCondLst>
                                  <p:childTnLst>
                                    <p:set>
                                      <p:cBhvr override="childStyle">
                                        <p:cTn id="59" dur="indefinite"/>
                                        <p:tgtEl>
                                          <p:spTgt spid="3">
                                            <p:txEl>
                                              <p:pRg st="7" end="7"/>
                                            </p:txEl>
                                          </p:spTgt>
                                        </p:tgtEl>
                                        <p:attrNameLst>
                                          <p:attrName>style.fontStyle</p:attrName>
                                        </p:attrNameLst>
                                      </p:cBhvr>
                                      <p:to>
                                        <p:strVal val="normal"/>
                                      </p:to>
                                    </p:set>
                                    <p:set>
                                      <p:cBhvr override="childStyle">
                                        <p:cTn id="60" dur="indefinite"/>
                                        <p:tgtEl>
                                          <p:spTgt spid="3">
                                            <p:txEl>
                                              <p:pRg st="7" end="7"/>
                                            </p:txEl>
                                          </p:spTgt>
                                        </p:tgtEl>
                                        <p:attrNameLst>
                                          <p:attrName>style.fontWeight</p:attrName>
                                        </p:attrNameLst>
                                      </p:cBhvr>
                                      <p:to>
                                        <p:strVal val="bold"/>
                                      </p:to>
                                    </p:set>
                                    <p:set>
                                      <p:cBhvr override="childStyle">
                                        <p:cTn id="61" dur="indefinite"/>
                                        <p:tgtEl>
                                          <p:spTgt spid="3">
                                            <p:txEl>
                                              <p:pRg st="7" end="7"/>
                                            </p:txEl>
                                          </p:spTgt>
                                        </p:tgtEl>
                                        <p:attrNameLst>
                                          <p:attrName>style.textDecorationUnderline</p:attrName>
                                        </p:attrNameLst>
                                      </p:cBhvr>
                                      <p:to>
                                        <p:strVal val="false"/>
                                      </p:to>
                                    </p:set>
                                  </p:childTnLst>
                                </p:cTn>
                              </p:par>
                              <p:par>
                                <p:cTn id="62" presetID="5" presetClass="emph" presetSubtype="1" nodeType="withEffect">
                                  <p:stCondLst>
                                    <p:cond delay="0"/>
                                  </p:stCondLst>
                                  <p:childTnLst>
                                    <p:set>
                                      <p:cBhvr override="childStyle">
                                        <p:cTn id="63" dur="indefinite"/>
                                        <p:tgtEl>
                                          <p:spTgt spid="3">
                                            <p:txEl>
                                              <p:pRg st="8" end="8"/>
                                            </p:txEl>
                                          </p:spTgt>
                                        </p:tgtEl>
                                        <p:attrNameLst>
                                          <p:attrName>style.fontStyle</p:attrName>
                                        </p:attrNameLst>
                                      </p:cBhvr>
                                      <p:to>
                                        <p:strVal val="normal"/>
                                      </p:to>
                                    </p:set>
                                    <p:set>
                                      <p:cBhvr override="childStyle">
                                        <p:cTn id="64" dur="indefinite"/>
                                        <p:tgtEl>
                                          <p:spTgt spid="3">
                                            <p:txEl>
                                              <p:pRg st="8" end="8"/>
                                            </p:txEl>
                                          </p:spTgt>
                                        </p:tgtEl>
                                        <p:attrNameLst>
                                          <p:attrName>style.fontWeight</p:attrName>
                                        </p:attrNameLst>
                                      </p:cBhvr>
                                      <p:to>
                                        <p:strVal val="bold"/>
                                      </p:to>
                                    </p:set>
                                    <p:set>
                                      <p:cBhvr override="childStyle">
                                        <p:cTn id="65" dur="indefinite"/>
                                        <p:tgtEl>
                                          <p:spTgt spid="3">
                                            <p:txEl>
                                              <p:pRg st="8" end="8"/>
                                            </p:txEl>
                                          </p:spTgt>
                                        </p:tgtEl>
                                        <p:attrNameLst>
                                          <p:attrName>style.textDecorationUnderline</p:attrName>
                                        </p:attrNameLst>
                                      </p:cBhvr>
                                      <p:to>
                                        <p:strVal val="false"/>
                                      </p:to>
                                    </p:set>
                                  </p:childTnLst>
                                </p:cTn>
                              </p:par>
                              <p:par>
                                <p:cTn id="66" presetID="5" presetClass="emph" presetSubtype="1" nodeType="withEffect">
                                  <p:stCondLst>
                                    <p:cond delay="0"/>
                                  </p:stCondLst>
                                  <p:childTnLst>
                                    <p:set>
                                      <p:cBhvr override="childStyle">
                                        <p:cTn id="67" dur="indefinite"/>
                                        <p:tgtEl>
                                          <p:spTgt spid="3">
                                            <p:txEl>
                                              <p:pRg st="9" end="9"/>
                                            </p:txEl>
                                          </p:spTgt>
                                        </p:tgtEl>
                                        <p:attrNameLst>
                                          <p:attrName>style.fontStyle</p:attrName>
                                        </p:attrNameLst>
                                      </p:cBhvr>
                                      <p:to>
                                        <p:strVal val="normal"/>
                                      </p:to>
                                    </p:set>
                                    <p:set>
                                      <p:cBhvr override="childStyle">
                                        <p:cTn id="68" dur="indefinite"/>
                                        <p:tgtEl>
                                          <p:spTgt spid="3">
                                            <p:txEl>
                                              <p:pRg st="9" end="9"/>
                                            </p:txEl>
                                          </p:spTgt>
                                        </p:tgtEl>
                                        <p:attrNameLst>
                                          <p:attrName>style.fontWeight</p:attrName>
                                        </p:attrNameLst>
                                      </p:cBhvr>
                                      <p:to>
                                        <p:strVal val="bold"/>
                                      </p:to>
                                    </p:set>
                                    <p:set>
                                      <p:cBhvr override="childStyle">
                                        <p:cTn id="69" dur="indefinite"/>
                                        <p:tgtEl>
                                          <p:spTgt spid="3">
                                            <p:txEl>
                                              <p:pRg st="9" end="9"/>
                                            </p:txEl>
                                          </p:spTgt>
                                        </p:tgtEl>
                                        <p:attrNameLst>
                                          <p:attrName>style.textDecorationUnderline</p:attrName>
                                        </p:attrNameLst>
                                      </p:cBhvr>
                                      <p:to>
                                        <p:strVal val="false"/>
                                      </p:to>
                                    </p:set>
                                  </p:childTnLst>
                                </p:cTn>
                              </p:par>
                              <p:par>
                                <p:cTn id="70" presetID="5" presetClass="emph" presetSubtype="1" nodeType="withEffect">
                                  <p:stCondLst>
                                    <p:cond delay="0"/>
                                  </p:stCondLst>
                                  <p:childTnLst>
                                    <p:set>
                                      <p:cBhvr override="childStyle">
                                        <p:cTn id="71" dur="indefinite"/>
                                        <p:tgtEl>
                                          <p:spTgt spid="3">
                                            <p:txEl>
                                              <p:pRg st="10" end="10"/>
                                            </p:txEl>
                                          </p:spTgt>
                                        </p:tgtEl>
                                        <p:attrNameLst>
                                          <p:attrName>style.fontStyle</p:attrName>
                                        </p:attrNameLst>
                                      </p:cBhvr>
                                      <p:to>
                                        <p:strVal val="normal"/>
                                      </p:to>
                                    </p:set>
                                    <p:set>
                                      <p:cBhvr override="childStyle">
                                        <p:cTn id="72" dur="indefinite"/>
                                        <p:tgtEl>
                                          <p:spTgt spid="3">
                                            <p:txEl>
                                              <p:pRg st="10" end="10"/>
                                            </p:txEl>
                                          </p:spTgt>
                                        </p:tgtEl>
                                        <p:attrNameLst>
                                          <p:attrName>style.fontWeight</p:attrName>
                                        </p:attrNameLst>
                                      </p:cBhvr>
                                      <p:to>
                                        <p:strVal val="bold"/>
                                      </p:to>
                                    </p:set>
                                    <p:set>
                                      <p:cBhvr override="childStyle">
                                        <p:cTn id="73" dur="indefinite"/>
                                        <p:tgtEl>
                                          <p:spTgt spid="3">
                                            <p:txEl>
                                              <p:pRg st="10" end="10"/>
                                            </p:txEl>
                                          </p:spTgt>
                                        </p:tgtEl>
                                        <p:attrNameLst>
                                          <p:attrName>style.textDecorationUnderline</p:attrName>
                                        </p:attrNameLst>
                                      </p:cBhvr>
                                      <p:to>
                                        <p:strVal val="false"/>
                                      </p:to>
                                    </p:set>
                                  </p:childTnLst>
                                </p:cTn>
                              </p:par>
                            </p:childTnLst>
                          </p:cTn>
                        </p:par>
                        <p:par>
                          <p:cTn id="74" fill="hold" nodeType="afterGroup">
                            <p:stCondLst>
                              <p:cond delay="500"/>
                            </p:stCondLst>
                            <p:childTnLst>
                              <p:par>
                                <p:cTn id="75" presetID="22" presetClass="entr" presetSubtype="2" fill="hold" nodeType="afterEffect">
                                  <p:stCondLst>
                                    <p:cond delay="0"/>
                                  </p:stCondLst>
                                  <p:childTnLst>
                                    <p:set>
                                      <p:cBhvr>
                                        <p:cTn id="76" dur="1" fill="hold">
                                          <p:stCondLst>
                                            <p:cond delay="0"/>
                                          </p:stCondLst>
                                        </p:cTn>
                                        <p:tgtEl>
                                          <p:spTgt spid="1028"/>
                                        </p:tgtEl>
                                        <p:attrNameLst>
                                          <p:attrName>style.visibility</p:attrName>
                                        </p:attrNameLst>
                                      </p:cBhvr>
                                      <p:to>
                                        <p:strVal val="visible"/>
                                      </p:to>
                                    </p:set>
                                    <p:animEffect transition="in" filter="wipe(right)">
                                      <p:cBhvr>
                                        <p:cTn id="7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Tenure Review Process</a:t>
            </a:r>
          </a:p>
        </p:txBody>
      </p:sp>
      <p:pic>
        <p:nvPicPr>
          <p:cNvPr id="2" name="Picture 1">
            <a:extLst>
              <a:ext uri="{FF2B5EF4-FFF2-40B4-BE49-F238E27FC236}">
                <a16:creationId xmlns:a16="http://schemas.microsoft.com/office/drawing/2014/main" id="{F88F735D-8AC5-41C8-A386-85492778D6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extLst>
      <p:ext uri="{BB962C8B-B14F-4D97-AF65-F5344CB8AC3E}">
        <p14:creationId xmlns:p14="http://schemas.microsoft.com/office/powerpoint/2010/main" val="261117346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46093"/>
            <a:ext cx="7772400" cy="956542"/>
          </a:xfrm>
        </p:spPr>
        <p:txBody>
          <a:bodyPr/>
          <a:lstStyle/>
          <a:p>
            <a:r>
              <a:rPr lang="en-US" dirty="0"/>
              <a:t>2021-2024 Contract</a:t>
            </a:r>
          </a:p>
        </p:txBody>
      </p:sp>
      <p:sp>
        <p:nvSpPr>
          <p:cNvPr id="2" name="Content Placeholder 1"/>
          <p:cNvSpPr>
            <a:spLocks noGrp="1"/>
          </p:cNvSpPr>
          <p:nvPr>
            <p:ph idx="1"/>
          </p:nvPr>
        </p:nvSpPr>
        <p:spPr>
          <a:xfrm>
            <a:off x="318052" y="1123122"/>
            <a:ext cx="8470348" cy="5347251"/>
          </a:xfrm>
        </p:spPr>
        <p:txBody>
          <a:bodyPr>
            <a:normAutofit fontScale="77500" lnSpcReduction="20000"/>
          </a:bodyPr>
          <a:lstStyle/>
          <a:p>
            <a:pPr marL="548640" marR="0" lvl="1" indent="-411480">
              <a:spcBef>
                <a:spcPts val="0"/>
              </a:spcBef>
              <a:spcAft>
                <a:spcPts val="1200"/>
              </a:spcAft>
              <a:buSzPct val="100000"/>
              <a:buFont typeface="Courier New" panose="02070309020205020404" pitchFamily="49" charset="0"/>
              <a:buChar char="o"/>
              <a:defRPr/>
            </a:pPr>
            <a:r>
              <a:rPr lang="en-US" sz="3200" dirty="0"/>
              <a:t>Four-year probationary period:</a:t>
            </a:r>
          </a:p>
          <a:p>
            <a:pPr marL="870966" marR="0" lvl="1" indent="-285750">
              <a:lnSpc>
                <a:spcPct val="100000"/>
              </a:lnSpc>
              <a:spcAft>
                <a:spcPts val="1200"/>
              </a:spcAft>
              <a:buClr>
                <a:schemeClr val="accent1"/>
              </a:buClr>
              <a:buSzPct val="90000"/>
              <a:buFont typeface="Arial" panose="020B0604020202020204" pitchFamily="34" charset="0"/>
              <a:buChar char="•"/>
              <a:defRPr/>
            </a:pPr>
            <a:r>
              <a:rPr lang="en-US" sz="2900" dirty="0"/>
              <a:t>1st contract for year 1</a:t>
            </a:r>
          </a:p>
          <a:p>
            <a:pPr marL="870966" marR="0" lvl="1" indent="-285750">
              <a:lnSpc>
                <a:spcPct val="100000"/>
              </a:lnSpc>
              <a:spcAft>
                <a:spcPts val="1200"/>
              </a:spcAft>
              <a:buClr>
                <a:schemeClr val="accent1"/>
              </a:buClr>
              <a:buSzPct val="90000"/>
              <a:buFont typeface="Arial" panose="020B0604020202020204" pitchFamily="34" charset="0"/>
              <a:buChar char="•"/>
              <a:defRPr/>
            </a:pPr>
            <a:r>
              <a:rPr lang="en-US" sz="2900" dirty="0"/>
              <a:t>2nd contract for year 2</a:t>
            </a:r>
          </a:p>
          <a:p>
            <a:pPr marL="870966" marR="0" lvl="1" indent="-285750">
              <a:lnSpc>
                <a:spcPct val="100000"/>
              </a:lnSpc>
              <a:spcAft>
                <a:spcPts val="1200"/>
              </a:spcAft>
              <a:buClr>
                <a:schemeClr val="accent1"/>
              </a:buClr>
              <a:buSzPct val="90000"/>
              <a:buFont typeface="Arial" panose="020B0604020202020204" pitchFamily="34" charset="0"/>
              <a:buChar char="•"/>
              <a:defRPr/>
            </a:pPr>
            <a:r>
              <a:rPr lang="en-US" sz="2900" dirty="0"/>
              <a:t>3rd contract for years 3 &amp; 4</a:t>
            </a:r>
          </a:p>
          <a:p>
            <a:pPr marL="548640" lvl="1" indent="-411480">
              <a:spcBef>
                <a:spcPts val="0"/>
              </a:spcBef>
              <a:spcAft>
                <a:spcPts val="1200"/>
              </a:spcAft>
              <a:buSzPct val="100000"/>
              <a:buFont typeface="Courier New" panose="02070309020205020404" pitchFamily="49" charset="0"/>
              <a:buChar char="o"/>
              <a:defRPr/>
            </a:pPr>
            <a:r>
              <a:rPr lang="en-US" sz="3200" dirty="0"/>
              <a:t>Letter of non-renewal must be received by March 15th of that year, or you are automatically renewed.</a:t>
            </a:r>
          </a:p>
          <a:p>
            <a:pPr marL="548640" lvl="1" indent="-411480">
              <a:spcBef>
                <a:spcPts val="0"/>
              </a:spcBef>
              <a:spcAft>
                <a:spcPts val="1200"/>
              </a:spcAft>
              <a:buSzPct val="100000"/>
              <a:buFont typeface="Courier New" panose="02070309020205020404" pitchFamily="49" charset="0"/>
              <a:buChar char="o"/>
              <a:defRPr/>
            </a:pPr>
            <a:r>
              <a:rPr lang="en-US" sz="3200" dirty="0"/>
              <a:t>Evaluation process, four steps:</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Self-Evaluation</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Tenure Review Committee (TRC) Evaluation</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Student Evaluations</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Faculty Performance Evaluation Report and Post-Evaluation Meeting</a:t>
            </a:r>
          </a:p>
        </p:txBody>
      </p:sp>
    </p:spTree>
    <p:extLst>
      <p:ext uri="{BB962C8B-B14F-4D97-AF65-F5344CB8AC3E}">
        <p14:creationId xmlns:p14="http://schemas.microsoft.com/office/powerpoint/2010/main" val="38435797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1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3500"/>
                            </p:stCondLst>
                            <p:childTnLst>
                              <p:par>
                                <p:cTn id="17" presetID="10" presetClass="entr" presetSubtype="0" fill="hold" nodeType="afterEffect">
                                  <p:stCondLst>
                                    <p:cond delay="1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500"/>
                                        <p:tgtEl>
                                          <p:spTgt spid="2">
                                            <p:txEl>
                                              <p:pRg st="5" end="5"/>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fade">
                                      <p:cBhvr>
                                        <p:cTn id="48"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5313" y="247285"/>
            <a:ext cx="7772400" cy="877029"/>
          </a:xfrm>
        </p:spPr>
        <p:txBody>
          <a:bodyPr/>
          <a:lstStyle/>
          <a:p>
            <a:r>
              <a:rPr lang="en-US" dirty="0"/>
              <a:t>Self-Evaluation – A Portfolio</a:t>
            </a:r>
          </a:p>
        </p:txBody>
      </p:sp>
      <p:sp>
        <p:nvSpPr>
          <p:cNvPr id="2" name="Content Placeholder 1"/>
          <p:cNvSpPr>
            <a:spLocks noGrp="1"/>
          </p:cNvSpPr>
          <p:nvPr>
            <p:ph idx="1"/>
          </p:nvPr>
        </p:nvSpPr>
        <p:spPr>
          <a:xfrm>
            <a:off x="327991" y="1033669"/>
            <a:ext cx="8130209" cy="5577045"/>
          </a:xfrm>
        </p:spPr>
        <p:txBody>
          <a:bodyPr>
            <a:normAutofit fontScale="92500" lnSpcReduction="20000"/>
          </a:bodyPr>
          <a:lstStyle/>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A way for you to demonstrate your accomplishments and strengths</a:t>
            </a:r>
          </a:p>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No required format or content </a:t>
            </a:r>
          </a:p>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Should include:</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Report of committee work/college service</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Accomplishments (publications, exhibitions, performances, paper presentations, etc.)</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Awards and achievements</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Professional development highlights (conferences attended, etc.)</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Sample class materials (syllabi, assignments, exams, etc.)</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Goals and objectives for next evaluation period</a:t>
            </a:r>
          </a:p>
          <a:p>
            <a:pPr marL="870966" lvl="1" indent="-285750">
              <a:lnSpc>
                <a:spcPct val="100000"/>
              </a:lnSpc>
              <a:spcBef>
                <a:spcPts val="0"/>
              </a:spcBef>
              <a:spcAft>
                <a:spcPts val="1800"/>
              </a:spcAft>
              <a:buClr>
                <a:schemeClr val="accent1"/>
              </a:buClr>
              <a:buSzPct val="90000"/>
              <a:buFont typeface="Arial" panose="020B0604020202020204" pitchFamily="34" charset="0"/>
              <a:buChar char="•"/>
              <a:defRPr/>
            </a:pPr>
            <a:r>
              <a:rPr lang="en-US" sz="2000" dirty="0"/>
              <a:t>Anything else you would like to include</a:t>
            </a:r>
          </a:p>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Due October 15 of each year</a:t>
            </a:r>
          </a:p>
        </p:txBody>
      </p:sp>
    </p:spTree>
    <p:extLst>
      <p:ext uri="{BB962C8B-B14F-4D97-AF65-F5344CB8AC3E}">
        <p14:creationId xmlns:p14="http://schemas.microsoft.com/office/powerpoint/2010/main" val="792912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26798"/>
            <a:ext cx="7772400" cy="718003"/>
          </a:xfrm>
        </p:spPr>
        <p:txBody>
          <a:bodyPr/>
          <a:lstStyle/>
          <a:p>
            <a:r>
              <a:rPr lang="en-US" dirty="0"/>
              <a:t>The Tenure Review Committee</a:t>
            </a:r>
          </a:p>
        </p:txBody>
      </p:sp>
      <p:sp>
        <p:nvSpPr>
          <p:cNvPr id="2" name="Content Placeholder 1"/>
          <p:cNvSpPr>
            <a:spLocks noGrp="1"/>
          </p:cNvSpPr>
          <p:nvPr>
            <p:ph idx="1"/>
          </p:nvPr>
        </p:nvSpPr>
        <p:spPr>
          <a:xfrm>
            <a:off x="546652" y="1253523"/>
            <a:ext cx="7772400" cy="5127399"/>
          </a:xfrm>
        </p:spPr>
        <p:txBody>
          <a:bodyPr>
            <a:normAutofit fontScale="92500" lnSpcReduction="10000"/>
          </a:bodyPr>
          <a:lstStyle/>
          <a:p>
            <a:pPr marL="548640" lvl="1" indent="-411480">
              <a:lnSpc>
                <a:spcPct val="100000"/>
              </a:lnSpc>
              <a:spcBef>
                <a:spcPts val="0"/>
              </a:spcBef>
              <a:spcAft>
                <a:spcPts val="1800"/>
              </a:spcAft>
              <a:buSzPct val="100000"/>
              <a:buFont typeface="Courier New" panose="02070309020205020404" pitchFamily="49" charset="0"/>
              <a:buChar char="o"/>
              <a:defRPr/>
            </a:pPr>
            <a:r>
              <a:rPr lang="en-US" sz="2200" dirty="0"/>
              <a:t>The TRC includes:</a:t>
            </a:r>
          </a:p>
          <a:p>
            <a:pPr marL="870966" lvl="1" indent="-285750">
              <a:lnSpc>
                <a:spcPct val="100000"/>
              </a:lnSpc>
              <a:spcAft>
                <a:spcPts val="1800"/>
              </a:spcAft>
              <a:buClr>
                <a:schemeClr val="accent1"/>
              </a:buClr>
              <a:buSzPct val="90000"/>
              <a:buFont typeface="Arial" panose="020B0604020202020204" pitchFamily="34" charset="0"/>
              <a:buChar char="•"/>
              <a:defRPr/>
            </a:pPr>
            <a:r>
              <a:rPr lang="en-US" sz="2000" dirty="0"/>
              <a:t>The dean</a:t>
            </a:r>
          </a:p>
          <a:p>
            <a:pPr marL="870966" lvl="1" indent="-285750">
              <a:lnSpc>
                <a:spcPct val="100000"/>
              </a:lnSpc>
              <a:spcAft>
                <a:spcPts val="1800"/>
              </a:spcAft>
              <a:buClr>
                <a:schemeClr val="accent1"/>
              </a:buClr>
              <a:buSzPct val="90000"/>
              <a:buFont typeface="Arial" panose="020B0604020202020204" pitchFamily="34" charset="0"/>
              <a:buChar char="•"/>
              <a:defRPr/>
            </a:pPr>
            <a:r>
              <a:rPr lang="en-US" sz="2000" dirty="0"/>
              <a:t>Two tenured faculty members from the department, division/school, or related discipline.</a:t>
            </a:r>
          </a:p>
          <a:p>
            <a:pPr marL="1097280" lvl="2" indent="-411480">
              <a:lnSpc>
                <a:spcPct val="100000"/>
              </a:lnSpc>
              <a:spcAft>
                <a:spcPts val="1800"/>
              </a:spcAft>
              <a:buSzPct val="100000"/>
              <a:buFont typeface="Rockwell" panose="02060603020205020403" pitchFamily="18" charset="0"/>
              <a:buChar char="—"/>
              <a:defRPr/>
            </a:pPr>
            <a:r>
              <a:rPr lang="en-US" sz="1800" dirty="0"/>
              <a:t>Faculty members are appointed by the dean in consultation with the department chair.  </a:t>
            </a:r>
          </a:p>
          <a:p>
            <a:pPr marL="870966" lvl="1" indent="-285750">
              <a:lnSpc>
                <a:spcPct val="100000"/>
              </a:lnSpc>
              <a:spcAft>
                <a:spcPts val="1800"/>
              </a:spcAft>
              <a:buClr>
                <a:schemeClr val="accent1"/>
              </a:buClr>
              <a:buSzPct val="90000"/>
              <a:buFont typeface="Arial" panose="020B0604020202020204" pitchFamily="34" charset="0"/>
              <a:buChar char="•"/>
              <a:defRPr/>
            </a:pPr>
            <a:r>
              <a:rPr lang="en-US" sz="2000" dirty="0"/>
              <a:t>A non-voting mentor, selected by the probationary faculty member in consultation with the department chair. The faculty member may replace their faculty mentor at will.</a:t>
            </a:r>
          </a:p>
          <a:p>
            <a:pPr marL="548640" lvl="1" indent="-411480">
              <a:lnSpc>
                <a:spcPct val="100000"/>
              </a:lnSpc>
              <a:spcBef>
                <a:spcPts val="0"/>
              </a:spcBef>
              <a:spcAft>
                <a:spcPts val="1800"/>
              </a:spcAft>
              <a:buSzPct val="100000"/>
              <a:buFont typeface="Courier New" panose="02070309020205020404" pitchFamily="49" charset="0"/>
              <a:buChar char="o"/>
              <a:defRPr/>
            </a:pPr>
            <a:r>
              <a:rPr lang="en-US" sz="2200" dirty="0"/>
              <a:t>All appointments must be approved by the Academic Senate.</a:t>
            </a:r>
          </a:p>
          <a:p>
            <a:pPr marL="548640" lvl="1" indent="-411480">
              <a:lnSpc>
                <a:spcPct val="100000"/>
              </a:lnSpc>
              <a:spcBef>
                <a:spcPts val="0"/>
              </a:spcBef>
              <a:spcAft>
                <a:spcPts val="1800"/>
              </a:spcAft>
              <a:buSzPct val="100000"/>
              <a:buFont typeface="Courier New" panose="02070309020205020404" pitchFamily="49" charset="0"/>
              <a:buChar char="o"/>
              <a:defRPr/>
            </a:pPr>
            <a:r>
              <a:rPr lang="en-US" sz="2200" dirty="0"/>
              <a:t>Should be the same TRC throughout the 4-year period</a:t>
            </a:r>
          </a:p>
        </p:txBody>
      </p:sp>
    </p:spTree>
    <p:extLst>
      <p:ext uri="{BB962C8B-B14F-4D97-AF65-F5344CB8AC3E}">
        <p14:creationId xmlns:p14="http://schemas.microsoft.com/office/powerpoint/2010/main" val="38277831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85850"/>
            <a:ext cx="7772400" cy="867090"/>
          </a:xfrm>
        </p:spPr>
        <p:txBody>
          <a:bodyPr/>
          <a:lstStyle/>
          <a:p>
            <a:r>
              <a:rPr lang="en-US" dirty="0"/>
              <a:t>Review Process</a:t>
            </a:r>
          </a:p>
        </p:txBody>
      </p:sp>
      <p:sp>
        <p:nvSpPr>
          <p:cNvPr id="2" name="Content Placeholder 1"/>
          <p:cNvSpPr>
            <a:spLocks noGrp="1"/>
          </p:cNvSpPr>
          <p:nvPr>
            <p:ph idx="1"/>
          </p:nvPr>
        </p:nvSpPr>
        <p:spPr>
          <a:xfrm>
            <a:off x="381000" y="1152940"/>
            <a:ext cx="8407400" cy="5324059"/>
          </a:xfrm>
        </p:spPr>
        <p:txBody>
          <a:bodyPr>
            <a:normAutofit fontScale="77500" lnSpcReduction="20000"/>
          </a:bodyPr>
          <a:lstStyle/>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Scheduled classroom/worksite visits by all members of the TRC of at least 50 minutes.</a:t>
            </a:r>
          </a:p>
          <a:p>
            <a:pPr marL="870966" lvl="1" indent="-285750">
              <a:lnSpc>
                <a:spcPct val="110000"/>
              </a:lnSpc>
              <a:spcAft>
                <a:spcPts val="1800"/>
              </a:spcAft>
              <a:buClr>
                <a:schemeClr val="accent1"/>
              </a:buClr>
              <a:buSzPct val="90000"/>
              <a:buFont typeface="Arial" panose="020B0604020202020204" pitchFamily="34" charset="0"/>
              <a:buChar char="•"/>
              <a:defRPr/>
            </a:pPr>
            <a:r>
              <a:rPr lang="en-US" sz="2000" dirty="0"/>
              <a:t>Must be a mutually-agreed upon time.</a:t>
            </a:r>
          </a:p>
          <a:p>
            <a:pPr marL="870966" lvl="1" indent="-285750">
              <a:lnSpc>
                <a:spcPct val="110000"/>
              </a:lnSpc>
              <a:spcAft>
                <a:spcPts val="1800"/>
              </a:spcAft>
              <a:buClr>
                <a:schemeClr val="accent1"/>
              </a:buClr>
              <a:buSzPct val="90000"/>
              <a:buFont typeface="Arial" panose="020B0604020202020204" pitchFamily="34" charset="0"/>
              <a:buChar char="•"/>
              <a:defRPr/>
            </a:pPr>
            <a:r>
              <a:rPr lang="en-US" sz="2000" dirty="0"/>
              <a:t>For online classes, the class is presented to the member(s) of the TRC by the faculty member.  Direct access to the class is not required.</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A joint evaluation report is prepared by the TRC, with recommendations for renewal or non-renewal.</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If the results of the TRC evaluation are unsatisfactory, you should receive a remediation plan, including follow-up activities, dates of completion, and </a:t>
            </a:r>
            <a:r>
              <a:rPr lang="en-US" sz="2200"/>
              <a:t>measurable outcomes.</a:t>
            </a:r>
            <a:endParaRPr lang="en-US" sz="2200" dirty="0"/>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If a remediation plan is received, the TRC should meet with you and/or observe you during the following year to track progress on the plan.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You can be evaluated in fall and spring semesters, if needed.</a:t>
            </a:r>
          </a:p>
          <a:p>
            <a:endParaRPr lang="en-US" dirty="0"/>
          </a:p>
        </p:txBody>
      </p:sp>
    </p:spTree>
    <p:extLst>
      <p:ext uri="{BB962C8B-B14F-4D97-AF65-F5344CB8AC3E}">
        <p14:creationId xmlns:p14="http://schemas.microsoft.com/office/powerpoint/2010/main" val="10596845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5313" y="304801"/>
            <a:ext cx="7772400" cy="847211"/>
          </a:xfrm>
        </p:spPr>
        <p:txBody>
          <a:bodyPr/>
          <a:lstStyle/>
          <a:p>
            <a:r>
              <a:rPr lang="en-US" dirty="0"/>
              <a:t>Important points </a:t>
            </a:r>
          </a:p>
        </p:txBody>
      </p:sp>
      <p:sp>
        <p:nvSpPr>
          <p:cNvPr id="2" name="Content Placeholder 1"/>
          <p:cNvSpPr>
            <a:spLocks noGrp="1"/>
          </p:cNvSpPr>
          <p:nvPr>
            <p:ph idx="1"/>
          </p:nvPr>
        </p:nvSpPr>
        <p:spPr>
          <a:xfrm>
            <a:off x="381000" y="1152012"/>
            <a:ext cx="8407400" cy="5606597"/>
          </a:xfrm>
        </p:spPr>
        <p:txBody>
          <a:bodyPr>
            <a:normAutofit fontScale="77500" lnSpcReduction="20000"/>
          </a:bodyPr>
          <a:lstStyle/>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The purpose of the evaluation process is for continuous improvement of the employee.  You have a right to an evaluation and a discussion on the findings.</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The specific classes and dates of the observations must be mutually-agreed upon.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No one can just stop by and observe your class without your prior agreement.  </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Observations that take place outside of the evaluation process cannot be used for the purposes of the evaluation.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Nothing based on hearsay can be included in your evaluation.  Everything must be documented.</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Read the contract and look over the evaluation form to see what items can be included in the evaluation.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Non-renewal after 3rd and 4th year must be for cause and requires an arbitration hearing.</a:t>
            </a:r>
          </a:p>
        </p:txBody>
      </p:sp>
    </p:spTree>
    <p:extLst>
      <p:ext uri="{BB962C8B-B14F-4D97-AF65-F5344CB8AC3E}">
        <p14:creationId xmlns:p14="http://schemas.microsoft.com/office/powerpoint/2010/main" val="1829121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609344"/>
          </a:xfrm>
        </p:spPr>
        <p:txBody>
          <a:bodyPr/>
          <a:lstStyle/>
          <a:p>
            <a:r>
              <a:rPr lang="en-US" dirty="0"/>
              <a:t>How can we Help You?</a:t>
            </a:r>
          </a:p>
        </p:txBody>
      </p:sp>
      <p:sp>
        <p:nvSpPr>
          <p:cNvPr id="2" name="Content Placeholder 1"/>
          <p:cNvSpPr>
            <a:spLocks noGrp="1"/>
          </p:cNvSpPr>
          <p:nvPr>
            <p:ph idx="1"/>
          </p:nvPr>
        </p:nvSpPr>
        <p:spPr>
          <a:xfrm>
            <a:off x="685800" y="1609344"/>
            <a:ext cx="7772400" cy="4562856"/>
          </a:xfrm>
        </p:spPr>
        <p:txBody>
          <a:bodyPr>
            <a:normAutofit/>
          </a:bodyPr>
          <a:lstStyle/>
          <a:p>
            <a:pPr marL="548640" lvl="1" indent="-411480">
              <a:lnSpc>
                <a:spcPct val="80000"/>
              </a:lnSpc>
              <a:spcBef>
                <a:spcPts val="0"/>
              </a:spcBef>
              <a:spcAft>
                <a:spcPts val="1800"/>
              </a:spcAft>
              <a:buSzPct val="100000"/>
              <a:buFont typeface="Courier New" panose="02070309020205020404" pitchFamily="49" charset="0"/>
              <a:buChar char="o"/>
              <a:defRPr/>
            </a:pPr>
            <a:r>
              <a:rPr lang="en-US" sz="3200" dirty="0"/>
              <a:t>Contact us:</a:t>
            </a:r>
          </a:p>
          <a:p>
            <a:pPr marL="870966" lvl="1" indent="-285750">
              <a:lnSpc>
                <a:spcPct val="80000"/>
              </a:lnSpc>
              <a:spcAft>
                <a:spcPts val="1800"/>
              </a:spcAft>
              <a:buClr>
                <a:schemeClr val="accent1"/>
              </a:buClr>
              <a:buSzPct val="90000"/>
              <a:buFont typeface="Arial" panose="020B0604020202020204" pitchFamily="34" charset="0"/>
              <a:buChar char="•"/>
              <a:defRPr/>
            </a:pPr>
            <a:r>
              <a:rPr lang="en-US" sz="3200" dirty="0">
                <a:hlinkClick r:id="rId2">
                  <a:extLst>
                    <a:ext uri="{A12FA001-AC4F-418D-AE19-62706E023703}">
                      <ahyp:hlinkClr xmlns:ahyp="http://schemas.microsoft.com/office/drawing/2018/hyperlinkcolor" val="tx"/>
                    </a:ext>
                  </a:extLst>
                </a:hlinkClick>
              </a:rPr>
              <a:t>socccdfa.org</a:t>
            </a:r>
            <a:endParaRPr lang="en-US" sz="3200" dirty="0"/>
          </a:p>
          <a:p>
            <a:pPr marL="870966" lvl="1" indent="-285750">
              <a:lnSpc>
                <a:spcPct val="80000"/>
              </a:lnSpc>
              <a:spcAft>
                <a:spcPts val="1800"/>
              </a:spcAft>
              <a:buClr>
                <a:schemeClr val="accent1"/>
              </a:buClr>
              <a:buSzPct val="90000"/>
              <a:buFont typeface="Arial" panose="020B0604020202020204" pitchFamily="34" charset="0"/>
              <a:buChar char="•"/>
              <a:defRPr/>
            </a:pPr>
            <a:r>
              <a:rPr lang="en-US" sz="3200" dirty="0">
                <a:hlinkClick r:id="rId3">
                  <a:extLst>
                    <a:ext uri="{A12FA001-AC4F-418D-AE19-62706E023703}">
                      <ahyp:hlinkClr xmlns:ahyp="http://schemas.microsoft.com/office/drawing/2018/hyperlinkcolor" val="tx"/>
                    </a:ext>
                  </a:extLst>
                </a:hlinkClick>
              </a:rPr>
              <a:t>facultyassociation@socccd.edu</a:t>
            </a:r>
            <a:endParaRPr lang="en-US" sz="3200" dirty="0"/>
          </a:p>
          <a:p>
            <a:pPr marL="870966" lvl="1" indent="-285750">
              <a:lnSpc>
                <a:spcPct val="80000"/>
              </a:lnSpc>
              <a:spcAft>
                <a:spcPts val="1800"/>
              </a:spcAft>
              <a:buClr>
                <a:schemeClr val="accent1"/>
              </a:buClr>
              <a:buSzPct val="90000"/>
              <a:buFont typeface="Arial" panose="020B0604020202020204" pitchFamily="34" charset="0"/>
              <a:buChar char="•"/>
              <a:defRPr/>
            </a:pPr>
            <a:r>
              <a:rPr lang="en-US" sz="3200" dirty="0"/>
              <a:t>949-582-4988</a:t>
            </a:r>
          </a:p>
          <a:p>
            <a:pPr lvl="1">
              <a:buClr>
                <a:schemeClr val="accent1"/>
              </a:buClr>
            </a:pPr>
            <a:endParaRPr lang="en-US" dirty="0"/>
          </a:p>
          <a:p>
            <a:pPr lvl="1">
              <a:buClr>
                <a:schemeClr val="accent1"/>
              </a:buClr>
            </a:pPr>
            <a:endParaRPr lang="en-US" dirty="0"/>
          </a:p>
        </p:txBody>
      </p:sp>
    </p:spTree>
    <p:extLst>
      <p:ext uri="{BB962C8B-B14F-4D97-AF65-F5344CB8AC3E}">
        <p14:creationId xmlns:p14="http://schemas.microsoft.com/office/powerpoint/2010/main" val="244075647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066800"/>
            <a:ext cx="5867400" cy="3657600"/>
          </a:xfrm>
        </p:spPr>
        <p:txBody>
          <a:bodyPr/>
          <a:lstStyle/>
          <a:p>
            <a:pPr fontAlgn="auto">
              <a:spcAft>
                <a:spcPts val="0"/>
              </a:spcAft>
              <a:defRPr/>
            </a:pPr>
            <a:r>
              <a:rPr lang="en-US" sz="5400" dirty="0"/>
              <a:t>SOCCCD Faculty Association New Full-time faculty Orientation</a:t>
            </a:r>
          </a:p>
        </p:txBody>
      </p:sp>
      <p:sp>
        <p:nvSpPr>
          <p:cNvPr id="3" name="Subtitle 2"/>
          <p:cNvSpPr>
            <a:spLocks noGrp="1"/>
          </p:cNvSpPr>
          <p:nvPr>
            <p:ph type="subTitle" idx="1"/>
          </p:nvPr>
        </p:nvSpPr>
        <p:spPr>
          <a:xfrm>
            <a:off x="1371600" y="4876800"/>
            <a:ext cx="5334000" cy="1447800"/>
          </a:xfrm>
        </p:spPr>
        <p:txBody>
          <a:bodyPr/>
          <a:lstStyle/>
          <a:p>
            <a:pPr algn="r" fontAlgn="auto">
              <a:spcAft>
                <a:spcPts val="0"/>
              </a:spcAft>
              <a:defRPr/>
            </a:pPr>
            <a:r>
              <a:rPr lang="en-US" dirty="0"/>
              <a:t>Fall 2021</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60321"/>
            <a:ext cx="8077200" cy="2123658"/>
          </a:xfrm>
          <a:prstGeom prst="rect">
            <a:avLst/>
          </a:prstGeom>
          <a:noFill/>
        </p:spPr>
        <p:txBody>
          <a:bodyPr>
            <a:spAutoFit/>
          </a:bodyPr>
          <a:lstStyle/>
          <a:p>
            <a:pPr algn="ctr" fontAlgn="auto">
              <a:spcBef>
                <a:spcPts val="0"/>
              </a:spcBef>
              <a:spcAft>
                <a:spcPts val="0"/>
              </a:spcAft>
              <a:defRPr/>
            </a:pPr>
            <a:r>
              <a:rPr lang="en-US" sz="6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Wecome</a:t>
            </a:r>
            <a:r>
              <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 </a:t>
            </a:r>
            <a:r>
              <a:rPr lang="en-US" sz="6600"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to the SOCCCD!</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endParaRPr>
          </a:p>
        </p:txBody>
      </p:sp>
      <p:pic>
        <p:nvPicPr>
          <p:cNvPr id="6" name="Picture 5" descr="A close up of a sign&#10;&#10;Description automatically generated">
            <a:extLst>
              <a:ext uri="{FF2B5EF4-FFF2-40B4-BE49-F238E27FC236}">
                <a16:creationId xmlns:a16="http://schemas.microsoft.com/office/drawing/2014/main" id="{82F94C44-83CD-49CC-A612-7F69A2CD7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6337" y="3809793"/>
            <a:ext cx="6791325" cy="220027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609600" y="231709"/>
            <a:ext cx="7772400" cy="999744"/>
          </a:xfrm>
        </p:spPr>
        <p:txBody>
          <a:bodyPr>
            <a:normAutofit/>
          </a:bodyPr>
          <a:lstStyle/>
          <a:p>
            <a:pPr fontAlgn="auto">
              <a:spcAft>
                <a:spcPts val="0"/>
              </a:spcAft>
              <a:defRPr/>
            </a:pPr>
            <a:r>
              <a:rPr lang="en-US" dirty="0"/>
              <a:t>What is the Faculty Association?</a:t>
            </a:r>
          </a:p>
        </p:txBody>
      </p:sp>
      <p:sp>
        <p:nvSpPr>
          <p:cNvPr id="2" name="Content Placeholder 1"/>
          <p:cNvSpPr>
            <a:spLocks noGrp="1"/>
          </p:cNvSpPr>
          <p:nvPr>
            <p:ph idx="1"/>
          </p:nvPr>
        </p:nvSpPr>
        <p:spPr>
          <a:xfrm>
            <a:off x="457200" y="1447800"/>
            <a:ext cx="8458200" cy="5257800"/>
          </a:xfrm>
        </p:spPr>
        <p:txBody>
          <a:bodyPr>
            <a:normAutofit/>
          </a:bodyPr>
          <a:lstStyle/>
          <a:p>
            <a:pPr marL="548640" indent="-411480" fontAlgn="auto">
              <a:spcAft>
                <a:spcPts val="1200"/>
              </a:spcAft>
              <a:buSzPct val="100000"/>
              <a:buFont typeface="Courier New" panose="02070309020205020404" pitchFamily="49" charset="0"/>
              <a:buChar char="o"/>
              <a:defRPr/>
            </a:pPr>
            <a:r>
              <a:rPr lang="en-US" sz="3200" dirty="0"/>
              <a:t>The Faculty Association is a labor union.</a:t>
            </a:r>
          </a:p>
          <a:p>
            <a:pPr marL="822960" lvl="1" indent="-411480">
              <a:spcAft>
                <a:spcPts val="1200"/>
              </a:spcAft>
              <a:buSzPct val="100000"/>
              <a:buFont typeface="Arial" panose="020B0604020202020204" pitchFamily="34" charset="0"/>
              <a:buChar char="•"/>
              <a:defRPr/>
            </a:pPr>
            <a:r>
              <a:rPr lang="en-US" sz="2800" dirty="0"/>
              <a:t>Affiliated with</a:t>
            </a:r>
          </a:p>
          <a:p>
            <a:pPr marL="1097280" lvl="2" indent="-411480">
              <a:spcAft>
                <a:spcPts val="1200"/>
              </a:spcAft>
              <a:buSzPct val="100000"/>
              <a:buFont typeface="Rockwell" panose="02060603020205020403" pitchFamily="18" charset="0"/>
              <a:buChar char="—"/>
              <a:defRPr/>
            </a:pPr>
            <a:r>
              <a:rPr lang="en-US" sz="2400" dirty="0"/>
              <a:t>California Community College Association (CCA)</a:t>
            </a:r>
          </a:p>
          <a:p>
            <a:pPr marL="1097280" lvl="2" indent="-411480">
              <a:spcAft>
                <a:spcPts val="1200"/>
              </a:spcAft>
              <a:buSzPct val="100000"/>
              <a:buFont typeface="Rockwell" panose="02060603020205020403" pitchFamily="18" charset="0"/>
              <a:buChar char="—"/>
              <a:defRPr/>
            </a:pPr>
            <a:r>
              <a:rPr lang="en-US" sz="2400" dirty="0"/>
              <a:t>California Teachers Association (CTA)</a:t>
            </a:r>
          </a:p>
          <a:p>
            <a:pPr marL="1234440" lvl="4" indent="0">
              <a:spcAft>
                <a:spcPts val="1200"/>
              </a:spcAft>
              <a:buSzPct val="100000"/>
              <a:buNone/>
              <a:defRPr/>
            </a:pPr>
            <a:r>
              <a:rPr lang="en-US" sz="2000" dirty="0"/>
              <a:t>Largest public employee association in California</a:t>
            </a:r>
          </a:p>
          <a:p>
            <a:pPr marL="1097280" lvl="2" indent="-411480">
              <a:spcAft>
                <a:spcPts val="1200"/>
              </a:spcAft>
              <a:buSzPct val="100000"/>
              <a:buFont typeface="Rockwell" panose="02060603020205020403" pitchFamily="18" charset="0"/>
              <a:buChar char="—"/>
              <a:defRPr/>
            </a:pPr>
            <a:r>
              <a:rPr lang="en-US" sz="2400" dirty="0"/>
              <a:t>National Education Association (NEA)</a:t>
            </a:r>
          </a:p>
          <a:p>
            <a:pPr marL="1234440" lvl="4" indent="0">
              <a:spcAft>
                <a:spcPts val="1200"/>
              </a:spcAft>
              <a:buSzPct val="100000"/>
              <a:buNone/>
              <a:defRPr/>
            </a:pPr>
            <a:r>
              <a:rPr lang="en-US" sz="2000" dirty="0"/>
              <a:t>Largest public employee association in the </a:t>
            </a:r>
            <a:r>
              <a:rPr lang="en-US" sz="2400" spc="150" dirty="0">
                <a:solidFill>
                  <a:srgbClr val="676A55"/>
                </a:solidFill>
                <a:latin typeface="Franklin Gothic Medium"/>
              </a:rPr>
              <a:t>US</a:t>
            </a:r>
          </a:p>
        </p:txBody>
      </p:sp>
      <p:pic>
        <p:nvPicPr>
          <p:cNvPr id="4" name="CCA pic" descr="logo_blue_newest.gif">
            <a:extLst>
              <a:ext uri="{FF2B5EF4-FFF2-40B4-BE49-F238E27FC236}">
                <a16:creationId xmlns:a16="http://schemas.microsoft.com/office/drawing/2014/main" id="{8EBF6638-FBC8-44EF-8BB4-78417949B1DE}"/>
              </a:ext>
            </a:extLst>
          </p:cNvPr>
          <p:cNvPicPr>
            <a:picLocks noChangeAspect="1"/>
          </p:cNvPicPr>
          <p:nvPr/>
        </p:nvPicPr>
        <p:blipFill>
          <a:blip r:embed="rId3"/>
          <a:stretch>
            <a:fillRect/>
          </a:stretch>
        </p:blipFill>
        <p:spPr>
          <a:xfrm>
            <a:off x="1072711" y="5364418"/>
            <a:ext cx="1219200" cy="1000125"/>
          </a:xfrm>
          <a:prstGeom prst="rect">
            <a:avLst/>
          </a:prstGeom>
          <a:effectLst>
            <a:outerShdw blurRad="50800" dist="38100" dir="2700000" algn="tl" rotWithShape="0">
              <a:prstClr val="black">
                <a:alpha val="40000"/>
              </a:prstClr>
            </a:outerShdw>
          </a:effectLst>
        </p:spPr>
      </p:pic>
      <p:pic>
        <p:nvPicPr>
          <p:cNvPr id="5" name="CTA pic" descr="New Picture.bmp">
            <a:extLst>
              <a:ext uri="{FF2B5EF4-FFF2-40B4-BE49-F238E27FC236}">
                <a16:creationId xmlns:a16="http://schemas.microsoft.com/office/drawing/2014/main" id="{AC3D28D3-589F-4B09-8E65-A6A8599CCB8E}"/>
              </a:ext>
            </a:extLst>
          </p:cNvPr>
          <p:cNvPicPr>
            <a:picLocks noChangeAspect="1"/>
          </p:cNvPicPr>
          <p:nvPr/>
        </p:nvPicPr>
        <p:blipFill>
          <a:blip r:embed="rId4"/>
          <a:stretch>
            <a:fillRect/>
          </a:stretch>
        </p:blipFill>
        <p:spPr>
          <a:xfrm>
            <a:off x="3343275" y="5602544"/>
            <a:ext cx="2457450" cy="523875"/>
          </a:xfrm>
          <a:prstGeom prst="rect">
            <a:avLst/>
          </a:prstGeom>
          <a:effectLst>
            <a:outerShdw blurRad="50800" dist="38100" dir="2700000" algn="tl" rotWithShape="0">
              <a:prstClr val="black">
                <a:alpha val="40000"/>
              </a:prstClr>
            </a:outerShdw>
          </a:effectLst>
        </p:spPr>
      </p:pic>
      <p:pic>
        <p:nvPicPr>
          <p:cNvPr id="6" name="NEA pic" descr="logo-nea-big.gif">
            <a:extLst>
              <a:ext uri="{FF2B5EF4-FFF2-40B4-BE49-F238E27FC236}">
                <a16:creationId xmlns:a16="http://schemas.microsoft.com/office/drawing/2014/main" id="{EDECBAFD-7E20-4D8F-9DAB-B717F9D32D42}"/>
              </a:ext>
            </a:extLst>
          </p:cNvPr>
          <p:cNvPicPr>
            <a:picLocks noChangeAspect="1"/>
          </p:cNvPicPr>
          <p:nvPr/>
        </p:nvPicPr>
        <p:blipFill>
          <a:blip r:embed="rId5"/>
          <a:stretch>
            <a:fillRect/>
          </a:stretch>
        </p:blipFill>
        <p:spPr>
          <a:xfrm>
            <a:off x="6684253" y="5569206"/>
            <a:ext cx="1952625" cy="59055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100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500"/>
                                        <p:tgtEl>
                                          <p:spTgt spid="2">
                                            <p:txEl>
                                              <p:pRg st="3" end="3"/>
                                            </p:txEl>
                                          </p:spTgt>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childTnLst>
                                </p:cTn>
                              </p:par>
                            </p:childTnLst>
                          </p:cTn>
                        </p:par>
                        <p:par>
                          <p:cTn id="32" fill="hold">
                            <p:stCondLst>
                              <p:cond delay="3500"/>
                            </p:stCondLst>
                            <p:childTnLst>
                              <p:par>
                                <p:cTn id="33" presetID="10" presetClass="entr" presetSubtype="0" fill="hold" grpId="0" nodeType="afterEffect">
                                  <p:stCondLst>
                                    <p:cond delay="100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500"/>
                                        <p:tgtEl>
                                          <p:spTgt spid="2">
                                            <p:txEl>
                                              <p:pRg st="5" end="5"/>
                                            </p:txEl>
                                          </p:spTgt>
                                        </p:tgtEl>
                                      </p:cBhvr>
                                    </p:animEffect>
                                  </p:childTnLst>
                                </p:cTn>
                              </p:par>
                            </p:childTnLst>
                          </p:cTn>
                        </p:par>
                        <p:par>
                          <p:cTn id="36" fill="hold">
                            <p:stCondLst>
                              <p:cond delay="5000"/>
                            </p:stCondLst>
                            <p:childTnLst>
                              <p:par>
                                <p:cTn id="37" presetID="10"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90136" y="218452"/>
            <a:ext cx="7772400" cy="1039368"/>
          </a:xfrm>
        </p:spPr>
        <p:txBody>
          <a:bodyPr>
            <a:normAutofit/>
          </a:bodyPr>
          <a:lstStyle/>
          <a:p>
            <a:pPr fontAlgn="auto">
              <a:spcAft>
                <a:spcPts val="0"/>
              </a:spcAft>
              <a:defRPr/>
            </a:pPr>
            <a:r>
              <a:rPr lang="en-US" dirty="0"/>
              <a:t>What do CCA, CTA, and NEA do?</a:t>
            </a:r>
          </a:p>
        </p:txBody>
      </p:sp>
      <p:sp>
        <p:nvSpPr>
          <p:cNvPr id="3" name="Content Placeholder 2"/>
          <p:cNvSpPr>
            <a:spLocks noGrp="1"/>
          </p:cNvSpPr>
          <p:nvPr>
            <p:ph sz="half" idx="1"/>
          </p:nvPr>
        </p:nvSpPr>
        <p:spPr>
          <a:xfrm>
            <a:off x="304800" y="2507974"/>
            <a:ext cx="8686800" cy="4038600"/>
          </a:xfrm>
        </p:spPr>
        <p:txBody>
          <a:bodyPr>
            <a:normAutofit/>
          </a:bodyPr>
          <a:lstStyle/>
          <a:p>
            <a:pPr marL="548640" indent="-411480">
              <a:spcAft>
                <a:spcPts val="600"/>
              </a:spcAft>
              <a:buSzPct val="100000"/>
              <a:buFont typeface="Courier New" panose="02070309020205020404" pitchFamily="49" charset="0"/>
              <a:buChar char="o"/>
              <a:defRPr/>
            </a:pPr>
            <a:r>
              <a:rPr lang="en-US" dirty="0"/>
              <a:t>political advocacy and representation on issues affecting education, teachers, and teacher’s rights</a:t>
            </a:r>
          </a:p>
          <a:p>
            <a:pPr marL="548640" indent="-411480">
              <a:spcAft>
                <a:spcPts val="600"/>
              </a:spcAft>
              <a:buSzPct val="100000"/>
              <a:buFont typeface="Courier New" panose="02070309020205020404" pitchFamily="49" charset="0"/>
              <a:buChar char="o"/>
              <a:defRPr/>
            </a:pPr>
            <a:r>
              <a:rPr lang="en-US" dirty="0"/>
              <a:t>provide support for local school board elections</a:t>
            </a:r>
          </a:p>
          <a:p>
            <a:pPr marL="548640" indent="-411480">
              <a:spcAft>
                <a:spcPts val="600"/>
              </a:spcAft>
              <a:buSzPct val="100000"/>
              <a:buFont typeface="Courier New" panose="02070309020205020404" pitchFamily="49" charset="0"/>
              <a:buChar char="o"/>
              <a:defRPr/>
            </a:pPr>
            <a:r>
              <a:rPr lang="en-US" dirty="0"/>
              <a:t>provide support for contract negotiations</a:t>
            </a:r>
          </a:p>
          <a:p>
            <a:pPr marL="548640" indent="-411480">
              <a:spcAft>
                <a:spcPts val="600"/>
              </a:spcAft>
              <a:buSzPct val="100000"/>
              <a:buFont typeface="Courier New" panose="02070309020205020404" pitchFamily="49" charset="0"/>
              <a:buChar char="o"/>
              <a:defRPr/>
            </a:pPr>
            <a:r>
              <a:rPr lang="en-US" dirty="0"/>
              <a:t>provide legal representation and support to local affiliates</a:t>
            </a:r>
          </a:p>
          <a:p>
            <a:pPr marL="548640" indent="-411480">
              <a:spcAft>
                <a:spcPts val="600"/>
              </a:spcAft>
              <a:buSzPct val="100000"/>
              <a:buFont typeface="Courier New" panose="02070309020205020404" pitchFamily="49" charset="0"/>
              <a:buChar char="o"/>
              <a:defRPr/>
            </a:pPr>
            <a:r>
              <a:rPr lang="en-US" dirty="0"/>
              <a:t>provide legal representation to individual members</a:t>
            </a:r>
          </a:p>
          <a:p>
            <a:pPr marL="548640" indent="-411480">
              <a:spcAft>
                <a:spcPts val="600"/>
              </a:spcAft>
              <a:buSzPct val="100000"/>
              <a:buFont typeface="Courier New" panose="02070309020205020404" pitchFamily="49" charset="0"/>
              <a:buChar char="o"/>
              <a:defRPr/>
            </a:pPr>
            <a:r>
              <a:rPr lang="en-US" dirty="0"/>
              <a:t>offer benefits to members</a:t>
            </a:r>
          </a:p>
          <a:p>
            <a:pPr marL="548640" indent="-411480">
              <a:spcAft>
                <a:spcPts val="600"/>
              </a:spcAft>
              <a:buSzPct val="100000"/>
              <a:buFont typeface="Courier New" panose="02070309020205020404" pitchFamily="49" charset="0"/>
              <a:buChar char="o"/>
              <a:defRPr/>
            </a:pPr>
            <a:r>
              <a:rPr lang="en-US" dirty="0"/>
              <a:t>provide educational and professional development opportunities to members</a:t>
            </a:r>
          </a:p>
          <a:p>
            <a:pPr marL="548640" indent="-411480" fontAlgn="auto">
              <a:spcAft>
                <a:spcPts val="0"/>
              </a:spcAft>
              <a:buClr>
                <a:schemeClr val="tx1">
                  <a:shade val="95000"/>
                </a:schemeClr>
              </a:buClr>
              <a:buFont typeface="Wingdings 2"/>
              <a:buChar char=""/>
              <a:defRPr/>
            </a:pPr>
            <a:endParaRPr lang="en-US" dirty="0"/>
          </a:p>
          <a:p>
            <a:pPr marL="548640" indent="-411480" fontAlgn="auto">
              <a:spcAft>
                <a:spcPts val="0"/>
              </a:spcAft>
              <a:buClr>
                <a:schemeClr val="tx1">
                  <a:shade val="95000"/>
                </a:schemeClr>
              </a:buClr>
              <a:buFont typeface="Wingdings 2"/>
              <a:buChar char=""/>
              <a:defRPr/>
            </a:pPr>
            <a:endParaRPr lang="en-US" dirty="0"/>
          </a:p>
        </p:txBody>
      </p:sp>
      <p:pic>
        <p:nvPicPr>
          <p:cNvPr id="11" name="CCA pic" descr="logo_blue_newest.gif">
            <a:extLst>
              <a:ext uri="{FF2B5EF4-FFF2-40B4-BE49-F238E27FC236}">
                <a16:creationId xmlns:a16="http://schemas.microsoft.com/office/drawing/2014/main" id="{756C40B8-6E9E-4590-B91C-88099D6A0DAD}"/>
              </a:ext>
            </a:extLst>
          </p:cNvPr>
          <p:cNvPicPr>
            <a:picLocks noChangeAspect="1"/>
          </p:cNvPicPr>
          <p:nvPr/>
        </p:nvPicPr>
        <p:blipFill>
          <a:blip r:embed="rId2"/>
          <a:stretch>
            <a:fillRect/>
          </a:stretch>
        </p:blipFill>
        <p:spPr>
          <a:xfrm>
            <a:off x="1399347" y="1058107"/>
            <a:ext cx="1219200" cy="1000125"/>
          </a:xfrm>
          <a:prstGeom prst="rect">
            <a:avLst/>
          </a:prstGeom>
          <a:effectLst>
            <a:outerShdw blurRad="50800" dist="38100" dir="2700000" algn="tl" rotWithShape="0">
              <a:prstClr val="black">
                <a:alpha val="40000"/>
              </a:prstClr>
            </a:outerShdw>
          </a:effectLst>
        </p:spPr>
      </p:pic>
      <p:pic>
        <p:nvPicPr>
          <p:cNvPr id="12" name="CTA pic" descr="New Picture.bmp">
            <a:extLst>
              <a:ext uri="{FF2B5EF4-FFF2-40B4-BE49-F238E27FC236}">
                <a16:creationId xmlns:a16="http://schemas.microsoft.com/office/drawing/2014/main" id="{4F4F91B5-F9E6-4521-8D88-9CEB2FD76A12}"/>
              </a:ext>
            </a:extLst>
          </p:cNvPr>
          <p:cNvPicPr>
            <a:picLocks noChangeAspect="1"/>
          </p:cNvPicPr>
          <p:nvPr/>
        </p:nvPicPr>
        <p:blipFill>
          <a:blip r:embed="rId3"/>
          <a:stretch>
            <a:fillRect/>
          </a:stretch>
        </p:blipFill>
        <p:spPr>
          <a:xfrm>
            <a:off x="3343275" y="1291159"/>
            <a:ext cx="2457450" cy="523875"/>
          </a:xfrm>
          <a:prstGeom prst="rect">
            <a:avLst/>
          </a:prstGeom>
          <a:effectLst>
            <a:outerShdw blurRad="50800" dist="38100" dir="2700000" algn="tl" rotWithShape="0">
              <a:prstClr val="black">
                <a:alpha val="40000"/>
              </a:prstClr>
            </a:outerShdw>
          </a:effectLst>
        </p:spPr>
      </p:pic>
      <p:pic>
        <p:nvPicPr>
          <p:cNvPr id="13" name="NEA pic" descr="logo-nea-big.gif">
            <a:extLst>
              <a:ext uri="{FF2B5EF4-FFF2-40B4-BE49-F238E27FC236}">
                <a16:creationId xmlns:a16="http://schemas.microsoft.com/office/drawing/2014/main" id="{0AA35A75-6C37-45A4-8DA3-2C08E7083988}"/>
              </a:ext>
            </a:extLst>
          </p:cNvPr>
          <p:cNvPicPr>
            <a:picLocks noChangeAspect="1"/>
          </p:cNvPicPr>
          <p:nvPr/>
        </p:nvPicPr>
        <p:blipFill>
          <a:blip r:embed="rId4"/>
          <a:stretch>
            <a:fillRect/>
          </a:stretch>
        </p:blipFill>
        <p:spPr>
          <a:xfrm>
            <a:off x="6525453" y="1257820"/>
            <a:ext cx="1952625" cy="59055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5458" y="235226"/>
            <a:ext cx="7772400" cy="977900"/>
          </a:xfrm>
        </p:spPr>
        <p:txBody>
          <a:bodyPr/>
          <a:lstStyle/>
          <a:p>
            <a:pPr fontAlgn="auto">
              <a:spcAft>
                <a:spcPts val="0"/>
              </a:spcAft>
              <a:defRPr/>
            </a:pPr>
            <a:r>
              <a:rPr lang="en-US" dirty="0"/>
              <a:t>What is FACCC?</a:t>
            </a:r>
          </a:p>
        </p:txBody>
      </p:sp>
      <p:sp>
        <p:nvSpPr>
          <p:cNvPr id="2" name="Content Placeholder 1"/>
          <p:cNvSpPr>
            <a:spLocks noGrp="1"/>
          </p:cNvSpPr>
          <p:nvPr>
            <p:ph idx="1"/>
          </p:nvPr>
        </p:nvSpPr>
        <p:spPr>
          <a:xfrm>
            <a:off x="457200" y="2517912"/>
            <a:ext cx="8229600" cy="3863009"/>
          </a:xfrm>
        </p:spPr>
        <p:txBody>
          <a:bodyPr>
            <a:normAutofit fontScale="77500" lnSpcReduction="20000"/>
          </a:bodyPr>
          <a:lstStyle/>
          <a:p>
            <a:pPr marL="274320" fontAlgn="auto">
              <a:spcAft>
                <a:spcPts val="0"/>
              </a:spcAft>
              <a:defRPr/>
            </a:pPr>
            <a:endParaRPr lang="en-US" dirty="0"/>
          </a:p>
          <a:p>
            <a:pPr marL="548640" indent="-411480" fontAlgn="auto">
              <a:spcAft>
                <a:spcPts val="1400"/>
              </a:spcAft>
              <a:buSzPct val="100000"/>
              <a:buFont typeface="Courier New" panose="02070309020205020404" pitchFamily="49" charset="0"/>
              <a:buChar char="o"/>
              <a:defRPr/>
            </a:pPr>
            <a:r>
              <a:rPr lang="en-US" sz="2300" dirty="0"/>
              <a:t>Faculty Association of California Community Colleges</a:t>
            </a:r>
          </a:p>
          <a:p>
            <a:pPr marL="548640" indent="-411480" fontAlgn="auto">
              <a:spcAft>
                <a:spcPts val="1400"/>
              </a:spcAft>
              <a:buSzPct val="100000"/>
              <a:buFont typeface="Courier New" panose="02070309020205020404" pitchFamily="49" charset="0"/>
              <a:buChar char="o"/>
              <a:defRPr/>
            </a:pPr>
            <a:r>
              <a:rPr lang="en-US" sz="2300" dirty="0"/>
              <a:t>Political advocacy organization promoting legislation supporting faculty—</a:t>
            </a:r>
          </a:p>
          <a:p>
            <a:pPr marL="870966" lvl="1" indent="-285750" fontAlgn="auto">
              <a:lnSpc>
                <a:spcPct val="110000"/>
              </a:lnSpc>
              <a:spcAft>
                <a:spcPts val="1400"/>
              </a:spcAft>
              <a:buClr>
                <a:schemeClr val="accent1"/>
              </a:buClr>
              <a:buSzPct val="90000"/>
              <a:buFont typeface="Arial" panose="020B0604020202020204" pitchFamily="34" charset="0"/>
              <a:buChar char="•"/>
              <a:defRPr/>
            </a:pPr>
            <a:r>
              <a:rPr lang="en-US" sz="2200" dirty="0"/>
              <a:t>academic freedom</a:t>
            </a:r>
          </a:p>
          <a:p>
            <a:pPr marL="870966" lvl="1" indent="-285750" fontAlgn="auto">
              <a:lnSpc>
                <a:spcPct val="110000"/>
              </a:lnSpc>
              <a:spcAft>
                <a:spcPts val="1400"/>
              </a:spcAft>
              <a:buClr>
                <a:schemeClr val="accent1"/>
              </a:buClr>
              <a:buSzPct val="90000"/>
              <a:buFont typeface="Arial" panose="020B0604020202020204" pitchFamily="34" charset="0"/>
              <a:buChar char="•"/>
              <a:defRPr/>
            </a:pPr>
            <a:r>
              <a:rPr lang="en-US" sz="2200" dirty="0"/>
              <a:t>funding</a:t>
            </a:r>
          </a:p>
          <a:p>
            <a:pPr marL="870966" lvl="1" indent="-285750" fontAlgn="auto">
              <a:lnSpc>
                <a:spcPct val="110000"/>
              </a:lnSpc>
              <a:spcAft>
                <a:spcPts val="1400"/>
              </a:spcAft>
              <a:buClr>
                <a:schemeClr val="accent1"/>
              </a:buClr>
              <a:buSzPct val="90000"/>
              <a:buFont typeface="Arial" panose="020B0604020202020204" pitchFamily="34" charset="0"/>
              <a:buChar char="•"/>
              <a:defRPr/>
            </a:pPr>
            <a:r>
              <a:rPr lang="en-US" sz="2200" dirty="0"/>
              <a:t>retirement benefits</a:t>
            </a:r>
          </a:p>
          <a:p>
            <a:pPr marL="548640" indent="-411480" fontAlgn="auto">
              <a:spcAft>
                <a:spcPts val="1400"/>
              </a:spcAft>
              <a:buSzPct val="100000"/>
              <a:buFont typeface="Courier New" panose="02070309020205020404" pitchFamily="49" charset="0"/>
              <a:buChar char="o"/>
              <a:defRPr/>
            </a:pPr>
            <a:r>
              <a:rPr lang="en-US" sz="2300" dirty="0"/>
              <a:t>NOT affiliated with the SOCCCD Faculty Association</a:t>
            </a:r>
          </a:p>
          <a:p>
            <a:pPr marL="548640" indent="-411480" fontAlgn="auto">
              <a:spcAft>
                <a:spcPts val="1400"/>
              </a:spcAft>
              <a:buSzPct val="100000"/>
              <a:buFont typeface="Courier New" panose="02070309020205020404" pitchFamily="49" charset="0"/>
              <a:buChar char="o"/>
              <a:defRPr/>
            </a:pPr>
            <a:r>
              <a:rPr lang="en-US" sz="2300" dirty="0"/>
              <a:t>BUT we do encourage you to join</a:t>
            </a:r>
          </a:p>
        </p:txBody>
      </p:sp>
      <p:pic>
        <p:nvPicPr>
          <p:cNvPr id="5" name="Picture 4" descr="logo2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376569"/>
            <a:ext cx="27432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par>
                          <p:cTn id="19" fill="hold" nodeType="afterGroup">
                            <p:stCondLst>
                              <p:cond delay="1500"/>
                            </p:stCondLst>
                            <p:childTnLst>
                              <p:par>
                                <p:cTn id="20" presetID="10" presetClass="entr" presetSubtype="0" fill="hold"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par>
                          <p:cTn id="23" fill="hold" nodeType="afterGroup">
                            <p:stCondLst>
                              <p:cond delay="2000"/>
                            </p:stCondLst>
                            <p:childTnLst>
                              <p:par>
                                <p:cTn id="24" presetID="10" presetClass="entr" presetSubtype="0" fill="hold" nodeType="after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par>
                    <p:cTn id="27" fill="hold">
                      <p:stCondLst>
                        <p:cond delay="indefinite"/>
                      </p:stCondLst>
                      <p:childTnLst>
                        <p:par>
                          <p:cTn id="28" fill="hold" nodeType="after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6409" y="239334"/>
            <a:ext cx="7772400" cy="999744"/>
          </a:xfrm>
        </p:spPr>
        <p:txBody>
          <a:bodyPr>
            <a:normAutofit/>
          </a:bodyPr>
          <a:lstStyle/>
          <a:p>
            <a:pPr fontAlgn="auto">
              <a:spcAft>
                <a:spcPts val="0"/>
              </a:spcAft>
              <a:defRPr/>
            </a:pPr>
            <a:r>
              <a:rPr lang="en-US" dirty="0"/>
              <a:t>What is the Faculty Association?</a:t>
            </a:r>
          </a:p>
        </p:txBody>
      </p:sp>
      <p:sp>
        <p:nvSpPr>
          <p:cNvPr id="2" name="Content Placeholder 1"/>
          <p:cNvSpPr>
            <a:spLocks noGrp="1"/>
          </p:cNvSpPr>
          <p:nvPr>
            <p:ph idx="1"/>
          </p:nvPr>
        </p:nvSpPr>
        <p:spPr>
          <a:xfrm>
            <a:off x="304800" y="1295400"/>
            <a:ext cx="8686800" cy="5410200"/>
          </a:xfrm>
        </p:spPr>
        <p:txBody>
          <a:bodyPr>
            <a:normAutofit/>
          </a:bodyPr>
          <a:lstStyle/>
          <a:p>
            <a:pPr marL="548640" indent="-411480" fontAlgn="auto">
              <a:spcAft>
                <a:spcPts val="600"/>
              </a:spcAft>
              <a:buSzPct val="100000"/>
              <a:buFont typeface="Courier New" panose="02070309020205020404" pitchFamily="49" charset="0"/>
              <a:buChar char="o"/>
              <a:defRPr/>
            </a:pPr>
            <a:r>
              <a:rPr lang="en-US" dirty="0"/>
              <a:t>The Academic Senates: academic and professional matters (“10+1”)</a:t>
            </a:r>
          </a:p>
          <a:p>
            <a:pPr marL="870966" lvl="1" indent="-285750">
              <a:spcAft>
                <a:spcPts val="600"/>
              </a:spcAft>
              <a:buClr>
                <a:schemeClr val="accent1"/>
              </a:buClr>
              <a:buSzPct val="90000"/>
              <a:buFont typeface="Arial" panose="020B0604020202020204" pitchFamily="34" charset="0"/>
              <a:buChar char="•"/>
              <a:defRPr/>
            </a:pPr>
            <a:r>
              <a:rPr lang="en-US" dirty="0"/>
              <a:t>curriculum, including establishing prerequisites and placing courses within disciplines;</a:t>
            </a:r>
          </a:p>
          <a:p>
            <a:pPr marL="870966" lvl="1" indent="-285750">
              <a:spcAft>
                <a:spcPts val="600"/>
              </a:spcAft>
              <a:buClr>
                <a:schemeClr val="accent1"/>
              </a:buClr>
              <a:buSzPct val="90000"/>
              <a:buFont typeface="Arial" panose="020B0604020202020204" pitchFamily="34" charset="0"/>
              <a:buChar char="•"/>
              <a:defRPr/>
            </a:pPr>
            <a:r>
              <a:rPr lang="en-US" dirty="0"/>
              <a:t>degree and certificate requirements;</a:t>
            </a:r>
          </a:p>
          <a:p>
            <a:pPr marL="870966" lvl="1" indent="-285750">
              <a:spcAft>
                <a:spcPts val="600"/>
              </a:spcAft>
              <a:buClr>
                <a:schemeClr val="accent1"/>
              </a:buClr>
              <a:buSzPct val="90000"/>
              <a:buFont typeface="Arial" panose="020B0604020202020204" pitchFamily="34" charset="0"/>
              <a:buChar char="•"/>
              <a:defRPr/>
            </a:pPr>
            <a:r>
              <a:rPr lang="en-US" dirty="0"/>
              <a:t>grading policies;</a:t>
            </a:r>
          </a:p>
          <a:p>
            <a:pPr marL="870966" lvl="1" indent="-285750">
              <a:spcAft>
                <a:spcPts val="600"/>
              </a:spcAft>
              <a:buClr>
                <a:schemeClr val="accent1"/>
              </a:buClr>
              <a:buSzPct val="90000"/>
              <a:buFont typeface="Arial" panose="020B0604020202020204" pitchFamily="34" charset="0"/>
              <a:buChar char="•"/>
              <a:defRPr/>
            </a:pPr>
            <a:r>
              <a:rPr lang="en-US" dirty="0"/>
              <a:t>educational program development;</a:t>
            </a:r>
          </a:p>
          <a:p>
            <a:pPr marL="870966" lvl="1" indent="-285750">
              <a:spcAft>
                <a:spcPts val="600"/>
              </a:spcAft>
              <a:buClr>
                <a:schemeClr val="accent1"/>
              </a:buClr>
              <a:buSzPct val="90000"/>
              <a:buFont typeface="Arial" panose="020B0604020202020204" pitchFamily="34" charset="0"/>
              <a:buChar char="•"/>
              <a:defRPr/>
            </a:pPr>
            <a:r>
              <a:rPr lang="en-US" dirty="0"/>
              <a:t>standards or policies regarding student preparation and success;</a:t>
            </a:r>
          </a:p>
          <a:p>
            <a:pPr marL="870966" lvl="1" indent="-285750">
              <a:spcAft>
                <a:spcPts val="600"/>
              </a:spcAft>
              <a:buClr>
                <a:schemeClr val="accent1"/>
              </a:buClr>
              <a:buSzPct val="90000"/>
              <a:buFont typeface="Arial" panose="020B0604020202020204" pitchFamily="34" charset="0"/>
              <a:buChar char="•"/>
              <a:defRPr/>
            </a:pPr>
            <a:r>
              <a:rPr lang="en-US" dirty="0"/>
              <a:t>district and college governance structures, as related to faculty roles;</a:t>
            </a:r>
          </a:p>
          <a:p>
            <a:pPr marL="870966" lvl="1" indent="-285750">
              <a:spcAft>
                <a:spcPts val="600"/>
              </a:spcAft>
              <a:buClr>
                <a:schemeClr val="accent1"/>
              </a:buClr>
              <a:buSzPct val="90000"/>
              <a:buFont typeface="Arial" panose="020B0604020202020204" pitchFamily="34" charset="0"/>
              <a:buChar char="•"/>
              <a:defRPr/>
            </a:pPr>
            <a:r>
              <a:rPr lang="en-US" dirty="0"/>
              <a:t>faculty roles and involvement in accreditation processes, including self-study and annual reports;</a:t>
            </a:r>
          </a:p>
          <a:p>
            <a:pPr marL="870966" lvl="1" indent="-285750">
              <a:spcAft>
                <a:spcPts val="600"/>
              </a:spcAft>
              <a:buClr>
                <a:schemeClr val="accent1"/>
              </a:buClr>
              <a:buSzPct val="90000"/>
              <a:buFont typeface="Arial" panose="020B0604020202020204" pitchFamily="34" charset="0"/>
              <a:buChar char="•"/>
              <a:defRPr/>
            </a:pPr>
            <a:r>
              <a:rPr lang="en-US" dirty="0"/>
              <a:t>policies for faculty professional development activities;</a:t>
            </a:r>
          </a:p>
          <a:p>
            <a:pPr marL="870966" lvl="1" indent="-285750">
              <a:spcAft>
                <a:spcPts val="600"/>
              </a:spcAft>
              <a:buClr>
                <a:schemeClr val="accent1"/>
              </a:buClr>
              <a:buSzPct val="90000"/>
              <a:buFont typeface="Arial" panose="020B0604020202020204" pitchFamily="34" charset="0"/>
              <a:buChar char="•"/>
              <a:defRPr/>
            </a:pPr>
            <a:r>
              <a:rPr lang="en-US" dirty="0"/>
              <a:t>processes for program review;</a:t>
            </a:r>
          </a:p>
          <a:p>
            <a:pPr marL="870966" lvl="1" indent="-285750">
              <a:spcAft>
                <a:spcPts val="600"/>
              </a:spcAft>
              <a:buClr>
                <a:schemeClr val="accent1"/>
              </a:buClr>
              <a:buSzPct val="90000"/>
              <a:buFont typeface="Arial" panose="020B0604020202020204" pitchFamily="34" charset="0"/>
              <a:buChar char="•"/>
              <a:defRPr/>
            </a:pPr>
            <a:r>
              <a:rPr lang="en-US" dirty="0"/>
              <a:t>processes for institutional planning and budget development; and</a:t>
            </a:r>
          </a:p>
          <a:p>
            <a:pPr marL="870966" lvl="1" indent="-285750">
              <a:spcAft>
                <a:spcPts val="600"/>
              </a:spcAft>
              <a:buClr>
                <a:schemeClr val="accent1"/>
              </a:buClr>
              <a:buSzPct val="90000"/>
              <a:buFont typeface="Arial" panose="020B0604020202020204" pitchFamily="34" charset="0"/>
              <a:buChar char="•"/>
              <a:defRPr/>
            </a:pPr>
            <a:r>
              <a:rPr lang="en-US" dirty="0"/>
              <a:t>other academic and professional matters as are mutually agreed upon between the governing board and the academic senate.</a:t>
            </a:r>
          </a:p>
        </p:txBody>
      </p:sp>
    </p:spTree>
    <p:extLst>
      <p:ext uri="{BB962C8B-B14F-4D97-AF65-F5344CB8AC3E}">
        <p14:creationId xmlns:p14="http://schemas.microsoft.com/office/powerpoint/2010/main" val="1611300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par>
                          <p:cTn id="36" fill="hold">
                            <p:stCondLst>
                              <p:cond delay="5000"/>
                            </p:stCondLst>
                            <p:childTnLst>
                              <p:par>
                                <p:cTn id="37" presetID="10" presetClass="entr" presetSubtype="0"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500"/>
                                        <p:tgtEl>
                                          <p:spTgt spid="2">
                                            <p:txEl>
                                              <p:pRg st="8" end="8"/>
                                            </p:txEl>
                                          </p:spTgt>
                                        </p:tgtEl>
                                      </p:cBhvr>
                                    </p:animEffect>
                                  </p:childTnLst>
                                </p:cTn>
                              </p:par>
                            </p:childTnLst>
                          </p:cTn>
                        </p:par>
                        <p:par>
                          <p:cTn id="40" fill="hold">
                            <p:stCondLst>
                              <p:cond delay="5500"/>
                            </p:stCondLst>
                            <p:childTnLst>
                              <p:par>
                                <p:cTn id="41" presetID="10" presetClass="entr" presetSubtype="0"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childTnLst>
                          </p:cTn>
                        </p:par>
                        <p:par>
                          <p:cTn id="44" fill="hold">
                            <p:stCondLst>
                              <p:cond delay="6000"/>
                            </p:stCondLst>
                            <p:childTnLst>
                              <p:par>
                                <p:cTn id="45" presetID="10" presetClass="entr" presetSubtype="0"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500"/>
                                        <p:tgtEl>
                                          <p:spTgt spid="2">
                                            <p:txEl>
                                              <p:pRg st="10" end="10"/>
                                            </p:txEl>
                                          </p:spTgt>
                                        </p:tgtEl>
                                      </p:cBhvr>
                                    </p:animEffect>
                                  </p:childTnLst>
                                </p:cTn>
                              </p:par>
                            </p:childTnLst>
                          </p:cTn>
                        </p:par>
                        <p:par>
                          <p:cTn id="48" fill="hold">
                            <p:stCondLst>
                              <p:cond delay="6500"/>
                            </p:stCondLst>
                            <p:childTnLst>
                              <p:par>
                                <p:cTn id="49" presetID="10" presetClass="entr" presetSubtype="0" fill="hold" grpId="0" nodeType="after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fade">
                                      <p:cBhvr>
                                        <p:cTn id="51"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382000" cy="5257800"/>
          </a:xfrm>
        </p:spPr>
        <p:txBody>
          <a:bodyPr>
            <a:normAutofit fontScale="92500" lnSpcReduction="10000"/>
          </a:bodyPr>
          <a:lstStyle/>
          <a:p>
            <a:pPr marL="548640" indent="-411480" fontAlgn="auto">
              <a:spcAft>
                <a:spcPts val="600"/>
              </a:spcAft>
              <a:buSzPct val="100000"/>
              <a:buFont typeface="Courier New" panose="02070309020205020404" pitchFamily="49" charset="0"/>
              <a:buChar char="o"/>
              <a:defRPr/>
            </a:pPr>
            <a:r>
              <a:rPr lang="en-US" b="1" dirty="0"/>
              <a:t>The Faculty Association: wages and working conditions</a:t>
            </a:r>
          </a:p>
          <a:p>
            <a:pPr marL="870966" lvl="1" indent="-285750" fontAlgn="auto">
              <a:spcAft>
                <a:spcPts val="600"/>
              </a:spcAft>
              <a:buClr>
                <a:schemeClr val="accent1"/>
              </a:buClr>
              <a:buSzPct val="90000"/>
              <a:buFont typeface="Arial" panose="020B0604020202020204" pitchFamily="34" charset="0"/>
              <a:buChar char="•"/>
              <a:defRPr/>
            </a:pPr>
            <a:r>
              <a:rPr lang="en-US" dirty="0"/>
              <a:t>wages</a:t>
            </a:r>
          </a:p>
          <a:p>
            <a:pPr marL="870966" lvl="1" indent="-285750" fontAlgn="auto">
              <a:spcAft>
                <a:spcPts val="600"/>
              </a:spcAft>
              <a:buClr>
                <a:schemeClr val="accent1"/>
              </a:buClr>
              <a:buSzPct val="90000"/>
              <a:buFont typeface="Arial" panose="020B0604020202020204" pitchFamily="34" charset="0"/>
              <a:buChar char="•"/>
              <a:defRPr/>
            </a:pPr>
            <a:r>
              <a:rPr lang="en-US" dirty="0"/>
              <a:t>hours of employment</a:t>
            </a:r>
          </a:p>
          <a:p>
            <a:pPr marL="870966" lvl="1" indent="-285750" fontAlgn="auto">
              <a:spcAft>
                <a:spcPts val="600"/>
              </a:spcAft>
              <a:buClr>
                <a:schemeClr val="accent1"/>
              </a:buClr>
              <a:buSzPct val="90000"/>
              <a:buFont typeface="Arial" panose="020B0604020202020204" pitchFamily="34" charset="0"/>
              <a:buChar char="•"/>
              <a:defRPr/>
            </a:pPr>
            <a:r>
              <a:rPr lang="en-US" dirty="0"/>
              <a:t>health and welfare benefits</a:t>
            </a:r>
          </a:p>
          <a:p>
            <a:pPr marL="870966" lvl="1" indent="-285750" fontAlgn="auto">
              <a:spcAft>
                <a:spcPts val="600"/>
              </a:spcAft>
              <a:buClr>
                <a:schemeClr val="accent1"/>
              </a:buClr>
              <a:buSzPct val="90000"/>
              <a:buFont typeface="Arial" panose="020B0604020202020204" pitchFamily="34" charset="0"/>
              <a:buChar char="•"/>
              <a:defRPr/>
            </a:pPr>
            <a:r>
              <a:rPr lang="en-US" dirty="0"/>
              <a:t>leave, transfer and reassignment policies</a:t>
            </a:r>
          </a:p>
          <a:p>
            <a:pPr marL="870966" lvl="1" indent="-285750" fontAlgn="auto">
              <a:spcAft>
                <a:spcPts val="600"/>
              </a:spcAft>
              <a:buClr>
                <a:schemeClr val="accent1"/>
              </a:buClr>
              <a:buSzPct val="90000"/>
              <a:buFont typeface="Arial" panose="020B0604020202020204" pitchFamily="34" charset="0"/>
              <a:buChar char="•"/>
              <a:defRPr/>
            </a:pPr>
            <a:r>
              <a:rPr lang="en-US" dirty="0"/>
              <a:t>safety conditions</a:t>
            </a:r>
          </a:p>
          <a:p>
            <a:pPr marL="870966" lvl="1" indent="-285750" fontAlgn="auto">
              <a:spcAft>
                <a:spcPts val="600"/>
              </a:spcAft>
              <a:buClr>
                <a:schemeClr val="accent1"/>
              </a:buClr>
              <a:buSzPct val="90000"/>
              <a:buFont typeface="Arial" panose="020B0604020202020204" pitchFamily="34" charset="0"/>
              <a:buChar char="•"/>
              <a:defRPr/>
            </a:pPr>
            <a:r>
              <a:rPr lang="en-US" dirty="0"/>
              <a:t>class size</a:t>
            </a:r>
          </a:p>
          <a:p>
            <a:pPr marL="870966" lvl="1" indent="-285750" fontAlgn="auto">
              <a:spcAft>
                <a:spcPts val="600"/>
              </a:spcAft>
              <a:buClr>
                <a:schemeClr val="accent1"/>
              </a:buClr>
              <a:buSzPct val="90000"/>
              <a:buFont typeface="Arial" panose="020B0604020202020204" pitchFamily="34" charset="0"/>
              <a:buChar char="•"/>
              <a:defRPr/>
            </a:pPr>
            <a:r>
              <a:rPr lang="en-US" dirty="0"/>
              <a:t>evaluation procedures</a:t>
            </a:r>
          </a:p>
          <a:p>
            <a:pPr marL="870966" lvl="1" indent="-285750" fontAlgn="auto">
              <a:spcAft>
                <a:spcPts val="600"/>
              </a:spcAft>
              <a:buClr>
                <a:schemeClr val="accent1"/>
              </a:buClr>
              <a:buSzPct val="90000"/>
              <a:buFont typeface="Arial" panose="020B0604020202020204" pitchFamily="34" charset="0"/>
              <a:buChar char="•"/>
              <a:defRPr/>
            </a:pPr>
            <a:r>
              <a:rPr lang="en-US" dirty="0"/>
              <a:t>tenure review processes and dismissal</a:t>
            </a:r>
          </a:p>
          <a:p>
            <a:pPr marL="870966" lvl="1" indent="-285750" fontAlgn="auto">
              <a:spcAft>
                <a:spcPts val="600"/>
              </a:spcAft>
              <a:buClr>
                <a:schemeClr val="accent1"/>
              </a:buClr>
              <a:buSzPct val="90000"/>
              <a:buFont typeface="Arial" panose="020B0604020202020204" pitchFamily="34" charset="0"/>
              <a:buChar char="•"/>
              <a:defRPr/>
            </a:pPr>
            <a:r>
              <a:rPr lang="en-US" dirty="0"/>
              <a:t>any other matter in the scope of negotiations, or covered by the contract</a:t>
            </a:r>
          </a:p>
          <a:p>
            <a:pPr marL="548640" lvl="0" indent="-411480">
              <a:lnSpc>
                <a:spcPct val="100000"/>
              </a:lnSpc>
              <a:spcAft>
                <a:spcPts val="600"/>
              </a:spcAft>
              <a:buSzPct val="100000"/>
              <a:buFont typeface="Courier New" panose="02070309020205020404" pitchFamily="49" charset="0"/>
              <a:buChar char="o"/>
              <a:defRPr/>
            </a:pPr>
            <a:r>
              <a:rPr lang="en-US" dirty="0"/>
              <a:t>It has the right to consult on—</a:t>
            </a:r>
          </a:p>
          <a:p>
            <a:pPr marL="870966" lvl="1" indent="-285750">
              <a:lnSpc>
                <a:spcPct val="100000"/>
              </a:lnSpc>
              <a:spcAft>
                <a:spcPts val="600"/>
              </a:spcAft>
              <a:buClr>
                <a:schemeClr val="accent1"/>
              </a:buClr>
              <a:buSzPct val="90000"/>
              <a:buFont typeface="Arial" panose="020B0604020202020204" pitchFamily="34" charset="0"/>
              <a:buChar char="•"/>
              <a:defRPr/>
            </a:pPr>
            <a:r>
              <a:rPr lang="en-US" dirty="0"/>
              <a:t>definition of educational objectives</a:t>
            </a:r>
          </a:p>
          <a:p>
            <a:pPr marL="870966" lvl="1" indent="-285750">
              <a:lnSpc>
                <a:spcPct val="100000"/>
              </a:lnSpc>
              <a:spcAft>
                <a:spcPts val="600"/>
              </a:spcAft>
              <a:buClr>
                <a:schemeClr val="accent1"/>
              </a:buClr>
              <a:buSzPct val="90000"/>
              <a:buFont typeface="Arial" panose="020B0604020202020204" pitchFamily="34" charset="0"/>
              <a:buChar char="•"/>
              <a:defRPr/>
            </a:pPr>
            <a:r>
              <a:rPr lang="en-US" dirty="0"/>
              <a:t>content of courses and curriculum</a:t>
            </a:r>
          </a:p>
          <a:p>
            <a:pPr marL="870966" lvl="1" indent="-285750">
              <a:lnSpc>
                <a:spcPct val="100000"/>
              </a:lnSpc>
              <a:spcAft>
                <a:spcPts val="600"/>
              </a:spcAft>
              <a:buClr>
                <a:schemeClr val="accent1"/>
              </a:buClr>
              <a:buSzPct val="90000"/>
              <a:buFont typeface="Arial" panose="020B0604020202020204" pitchFamily="34" charset="0"/>
              <a:buChar char="•"/>
              <a:defRPr/>
            </a:pPr>
            <a:r>
              <a:rPr lang="en-US" dirty="0"/>
              <a:t>selection of textbooks</a:t>
            </a:r>
          </a:p>
          <a:p>
            <a:pPr marL="870966" lvl="1" indent="-285750" fontAlgn="auto">
              <a:spcAft>
                <a:spcPts val="600"/>
              </a:spcAft>
              <a:buClr>
                <a:schemeClr val="accent1"/>
              </a:buClr>
              <a:buSzPct val="90000"/>
              <a:buFont typeface="Arial" panose="020B0604020202020204" pitchFamily="34" charset="0"/>
              <a:buChar char="•"/>
              <a:defRPr/>
            </a:pPr>
            <a:endParaRPr lang="en-US" dirty="0"/>
          </a:p>
        </p:txBody>
      </p:sp>
      <p:sp>
        <p:nvSpPr>
          <p:cNvPr id="6" name="Title 2">
            <a:extLst>
              <a:ext uri="{FF2B5EF4-FFF2-40B4-BE49-F238E27FC236}">
                <a16:creationId xmlns:a16="http://schemas.microsoft.com/office/drawing/2014/main" id="{0F18BDA4-FBE4-4678-AB16-D5234E160B06}"/>
              </a:ext>
            </a:extLst>
          </p:cNvPr>
          <p:cNvSpPr>
            <a:spLocks noGrp="1"/>
          </p:cNvSpPr>
          <p:nvPr>
            <p:ph type="title"/>
          </p:nvPr>
        </p:nvSpPr>
        <p:spPr>
          <a:xfrm>
            <a:off x="586409" y="239334"/>
            <a:ext cx="7772400" cy="999744"/>
          </a:xfrm>
        </p:spPr>
        <p:txBody>
          <a:bodyPr>
            <a:normAutofit/>
          </a:bodyPr>
          <a:lstStyle/>
          <a:p>
            <a:pPr fontAlgn="auto">
              <a:spcAft>
                <a:spcPts val="0"/>
              </a:spcAft>
              <a:defRPr/>
            </a:pPr>
            <a:r>
              <a:rPr lang="en-US" dirty="0"/>
              <a:t>What is the Faculty Association?</a:t>
            </a:r>
          </a:p>
        </p:txBody>
      </p:sp>
    </p:spTree>
    <p:extLst>
      <p:ext uri="{BB962C8B-B14F-4D97-AF65-F5344CB8AC3E}">
        <p14:creationId xmlns:p14="http://schemas.microsoft.com/office/powerpoint/2010/main" val="2663855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nodeType="afterGroup">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nodeType="afterGroup">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nodeType="afterGroup">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nodeType="afterGroup">
                            <p:stCondLst>
                              <p:cond delay="4000"/>
                            </p:stCondLst>
                            <p:childTnLst>
                              <p:par>
                                <p:cTn id="29" presetID="26" presetClass="emph" presetSubtype="0" fill="hold" nodeType="afterEffect">
                                  <p:stCondLst>
                                    <p:cond delay="250"/>
                                  </p:stCondLst>
                                  <p:childTnLst>
                                    <p:animEffect transition="out" filter="fade">
                                      <p:cBhvr>
                                        <p:cTn id="30" dur="500" tmFilter="0, 0; .2, .5; .8, .5; 1, 0"/>
                                        <p:tgtEl>
                                          <p:spTgt spid="2">
                                            <p:txEl>
                                              <p:pRg st="5" end="5"/>
                                            </p:txEl>
                                          </p:spTgt>
                                        </p:tgtEl>
                                      </p:cBhvr>
                                    </p:animEffect>
                                    <p:animScale>
                                      <p:cBhvr>
                                        <p:cTn id="31" dur="250" autoRev="1" fill="hold"/>
                                        <p:tgtEl>
                                          <p:spTgt spid="2">
                                            <p:txEl>
                                              <p:pRg st="5" end="5"/>
                                            </p:txEl>
                                          </p:spTgt>
                                        </p:tgtEl>
                                      </p:cBhvr>
                                      <p:by x="105000" y="105000"/>
                                    </p:animScale>
                                  </p:childTnLst>
                                </p:cTn>
                              </p:par>
                            </p:childTnLst>
                          </p:cTn>
                        </p:par>
                        <p:par>
                          <p:cTn id="32" fill="hold">
                            <p:stCondLst>
                              <p:cond delay="4750"/>
                            </p:stCondLst>
                            <p:childTnLst>
                              <p:par>
                                <p:cTn id="33" presetID="10" presetClass="entr" presetSubtype="0"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500"/>
                                        <p:tgtEl>
                                          <p:spTgt spid="2">
                                            <p:txEl>
                                              <p:pRg st="6" end="6"/>
                                            </p:txEl>
                                          </p:spTgt>
                                        </p:tgtEl>
                                      </p:cBhvr>
                                    </p:animEffect>
                                  </p:childTnLst>
                                </p:cTn>
                              </p:par>
                            </p:childTnLst>
                          </p:cTn>
                        </p:par>
                        <p:par>
                          <p:cTn id="36" fill="hold" nodeType="afterGroup">
                            <p:stCondLst>
                              <p:cond delay="5250"/>
                            </p:stCondLst>
                            <p:childTnLst>
                              <p:par>
                                <p:cTn id="37" presetID="10" presetClass="entr" presetSubtype="0"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500"/>
                                        <p:tgtEl>
                                          <p:spTgt spid="2">
                                            <p:txEl>
                                              <p:pRg st="7" end="7"/>
                                            </p:txEl>
                                          </p:spTgt>
                                        </p:tgtEl>
                                      </p:cBhvr>
                                    </p:animEffect>
                                  </p:childTnLst>
                                </p:cTn>
                              </p:par>
                            </p:childTnLst>
                          </p:cTn>
                        </p:par>
                        <p:par>
                          <p:cTn id="40" fill="hold" nodeType="afterGroup">
                            <p:stCondLst>
                              <p:cond delay="5750"/>
                            </p:stCondLst>
                            <p:childTnLst>
                              <p:par>
                                <p:cTn id="41" presetID="10" presetClass="entr" presetSubtype="0" fill="hold" grpId="0" nodeType="after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par>
                          <p:cTn id="44" fill="hold" nodeType="afterGroup">
                            <p:stCondLst>
                              <p:cond delay="6250"/>
                            </p:stCondLst>
                            <p:childTnLst>
                              <p:par>
                                <p:cTn id="45" presetID="26" presetClass="emph" presetSubtype="0" fill="hold" nodeType="afterEffect">
                                  <p:stCondLst>
                                    <p:cond delay="0"/>
                                  </p:stCondLst>
                                  <p:childTnLst>
                                    <p:animEffect transition="out" filter="fade">
                                      <p:cBhvr>
                                        <p:cTn id="46" dur="500" tmFilter="0, 0; .2, .5; .8, .5; 1, 0"/>
                                        <p:tgtEl>
                                          <p:spTgt spid="2">
                                            <p:txEl>
                                              <p:pRg st="8" end="8"/>
                                            </p:txEl>
                                          </p:spTgt>
                                        </p:tgtEl>
                                      </p:cBhvr>
                                    </p:animEffect>
                                    <p:animScale>
                                      <p:cBhvr>
                                        <p:cTn id="47" dur="250" autoRev="1" fill="hold"/>
                                        <p:tgtEl>
                                          <p:spTgt spid="2">
                                            <p:txEl>
                                              <p:pRg st="8" end="8"/>
                                            </p:txEl>
                                          </p:spTgt>
                                        </p:tgtEl>
                                      </p:cBhvr>
                                      <p:by x="105000" y="105000"/>
                                    </p:animScale>
                                  </p:childTnLst>
                                </p:cTn>
                              </p:par>
                            </p:childTnLst>
                          </p:cTn>
                        </p:par>
                        <p:par>
                          <p:cTn id="48" fill="hold">
                            <p:stCondLst>
                              <p:cond delay="6750"/>
                            </p:stCondLst>
                            <p:childTnLst>
                              <p:par>
                                <p:cTn id="49" presetID="10" presetClass="entr" presetSubtype="0" fill="hold" grpId="0" nodeType="after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fade">
                                      <p:cBhvr>
                                        <p:cTn id="51" dur="500"/>
                                        <p:tgtEl>
                                          <p:spTgt spid="2">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
                                            <p:txEl>
                                              <p:pRg st="10" end="10"/>
                                            </p:txEl>
                                          </p:spTgt>
                                        </p:tgtEl>
                                        <p:attrNameLst>
                                          <p:attrName>style.visibility</p:attrName>
                                        </p:attrNameLst>
                                      </p:cBhvr>
                                      <p:to>
                                        <p:strVal val="visible"/>
                                      </p:to>
                                    </p:set>
                                    <p:animEffect transition="in" filter="fade">
                                      <p:cBhvr>
                                        <p:cTn id="56" dur="500"/>
                                        <p:tgtEl>
                                          <p:spTgt spid="2">
                                            <p:txEl>
                                              <p:pRg st="10" end="10"/>
                                            </p:txEl>
                                          </p:spTgt>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2">
                                            <p:txEl>
                                              <p:pRg st="11" end="11"/>
                                            </p:txEl>
                                          </p:spTgt>
                                        </p:tgtEl>
                                        <p:attrNameLst>
                                          <p:attrName>style.visibility</p:attrName>
                                        </p:attrNameLst>
                                      </p:cBhvr>
                                      <p:to>
                                        <p:strVal val="visible"/>
                                      </p:to>
                                    </p:set>
                                    <p:animEffect transition="in" filter="fade">
                                      <p:cBhvr>
                                        <p:cTn id="60" dur="500"/>
                                        <p:tgtEl>
                                          <p:spTgt spid="2">
                                            <p:txEl>
                                              <p:pRg st="11" end="11"/>
                                            </p:txEl>
                                          </p:spTgt>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2">
                                            <p:txEl>
                                              <p:pRg st="12" end="12"/>
                                            </p:txEl>
                                          </p:spTgt>
                                        </p:tgtEl>
                                        <p:attrNameLst>
                                          <p:attrName>style.visibility</p:attrName>
                                        </p:attrNameLst>
                                      </p:cBhvr>
                                      <p:to>
                                        <p:strVal val="visible"/>
                                      </p:to>
                                    </p:set>
                                    <p:animEffect transition="in" filter="fade">
                                      <p:cBhvr>
                                        <p:cTn id="64" dur="500"/>
                                        <p:tgtEl>
                                          <p:spTgt spid="2">
                                            <p:txEl>
                                              <p:pRg st="12" end="12"/>
                                            </p:txEl>
                                          </p:spTgt>
                                        </p:tgtEl>
                                      </p:cBhvr>
                                    </p:animEffect>
                                  </p:childTnLst>
                                </p:cTn>
                              </p:par>
                            </p:childTnLst>
                          </p:cTn>
                        </p:par>
                        <p:par>
                          <p:cTn id="65" fill="hold">
                            <p:stCondLst>
                              <p:cond delay="1500"/>
                            </p:stCondLst>
                            <p:childTnLst>
                              <p:par>
                                <p:cTn id="66" presetID="10" presetClass="entr" presetSubtype="0" fill="hold" grpId="0" nodeType="afterEffect">
                                  <p:stCondLst>
                                    <p:cond delay="0"/>
                                  </p:stCondLst>
                                  <p:childTnLst>
                                    <p:set>
                                      <p:cBhvr>
                                        <p:cTn id="67" dur="1" fill="hold">
                                          <p:stCondLst>
                                            <p:cond delay="0"/>
                                          </p:stCondLst>
                                        </p:cTn>
                                        <p:tgtEl>
                                          <p:spTgt spid="2">
                                            <p:txEl>
                                              <p:pRg st="13" end="13"/>
                                            </p:txEl>
                                          </p:spTgt>
                                        </p:tgtEl>
                                        <p:attrNameLst>
                                          <p:attrName>style.visibility</p:attrName>
                                        </p:attrNameLst>
                                      </p:cBhvr>
                                      <p:to>
                                        <p:strVal val="visible"/>
                                      </p:to>
                                    </p:set>
                                    <p:animEffect transition="in" filter="fade">
                                      <p:cBhvr>
                                        <p:cTn id="68"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7700" y="155713"/>
            <a:ext cx="7772400" cy="1609344"/>
          </a:xfrm>
        </p:spPr>
        <p:txBody>
          <a:bodyPr>
            <a:normAutofit/>
          </a:bodyPr>
          <a:lstStyle/>
          <a:p>
            <a:pPr fontAlgn="auto">
              <a:spcAft>
                <a:spcPts val="0"/>
              </a:spcAft>
              <a:defRPr/>
            </a:pPr>
            <a:r>
              <a:rPr lang="en-US" dirty="0"/>
              <a:t>What does the Faculty Association do?</a:t>
            </a:r>
          </a:p>
        </p:txBody>
      </p:sp>
      <p:sp>
        <p:nvSpPr>
          <p:cNvPr id="2" name="Content Placeholder 1"/>
          <p:cNvSpPr>
            <a:spLocks noGrp="1"/>
          </p:cNvSpPr>
          <p:nvPr>
            <p:ph idx="1"/>
          </p:nvPr>
        </p:nvSpPr>
        <p:spPr>
          <a:xfrm>
            <a:off x="381000" y="1761744"/>
            <a:ext cx="8305800" cy="4943856"/>
          </a:xfrm>
        </p:spPr>
        <p:txBody>
          <a:bodyPr>
            <a:normAutofit/>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The contract: </a:t>
            </a:r>
            <a:r>
              <a:rPr lang="en-US" sz="1900" dirty="0"/>
              <a:t>negotiates and protects the faculty contract and the rights and privileges therein</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Grievances: </a:t>
            </a:r>
            <a:r>
              <a:rPr lang="en-US" sz="1900" dirty="0"/>
              <a:t>protects the rights of individual faculty members through the grievance process</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Working Conditions: </a:t>
            </a:r>
            <a:r>
              <a:rPr lang="en-US" sz="1900" dirty="0"/>
              <a:t>represents the faculty in working conditions and safety</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Information:</a:t>
            </a:r>
            <a:r>
              <a:rPr lang="en-US" sz="1900" dirty="0"/>
              <a:t> distributes information about matters relevant to working conditions at the state and local level</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Political Action: </a:t>
            </a:r>
            <a:r>
              <a:rPr lang="en-US" sz="1900" dirty="0"/>
              <a:t>represents faculty interests through political advocacy and the elections process</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Collaboration: </a:t>
            </a:r>
            <a:r>
              <a:rPr lang="en-US" sz="1900" dirty="0"/>
              <a:t>coordinates activities with other faculty and labor organizations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1107</TotalTime>
  <Words>1482</Words>
  <Application>Microsoft Office PowerPoint</Application>
  <PresentationFormat>On-screen Show (4:3)</PresentationFormat>
  <Paragraphs>215</Paragraphs>
  <Slides>30</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Courier New</vt:lpstr>
      <vt:lpstr>Franklin Gothic Medium</vt:lpstr>
      <vt:lpstr>Rockwell</vt:lpstr>
      <vt:lpstr>Rockwell Condensed</vt:lpstr>
      <vt:lpstr>Wingdings</vt:lpstr>
      <vt:lpstr>Wingdings 2</vt:lpstr>
      <vt:lpstr>Wood Type</vt:lpstr>
      <vt:lpstr>PowerPoint Presentation</vt:lpstr>
      <vt:lpstr>PowerPoint Presentation</vt:lpstr>
      <vt:lpstr>SOCCCD Faculty Association New Full-time faculty Orientation</vt:lpstr>
      <vt:lpstr>What is the Faculty Association?</vt:lpstr>
      <vt:lpstr>What do CCA, CTA, and NEA do?</vt:lpstr>
      <vt:lpstr>What is FACCC?</vt:lpstr>
      <vt:lpstr>What is the Faculty Association?</vt:lpstr>
      <vt:lpstr>What is the Faculty Association?</vt:lpstr>
      <vt:lpstr>What does the Faculty Association do?</vt:lpstr>
      <vt:lpstr>Current officers of the Association</vt:lpstr>
      <vt:lpstr>Grievance Chairs</vt:lpstr>
      <vt:lpstr>Other positions within the organization</vt:lpstr>
      <vt:lpstr>Faculty Association Dues 2019-2020</vt:lpstr>
      <vt:lpstr>Benefits of Membership</vt:lpstr>
      <vt:lpstr>Why Join Your Faculty Association?</vt:lpstr>
      <vt:lpstr>What are the benefits of CCA, CTA,  and  NEA?</vt:lpstr>
      <vt:lpstr>Faculty Association Organization</vt:lpstr>
      <vt:lpstr>The Representative council</vt:lpstr>
      <vt:lpstr>The Executive committee</vt:lpstr>
      <vt:lpstr>The Political Action Committee (PAC)</vt:lpstr>
      <vt:lpstr>Other Association Committees</vt:lpstr>
      <vt:lpstr>What can you do?</vt:lpstr>
      <vt:lpstr>The Tenure Review Process</vt:lpstr>
      <vt:lpstr>2021-2024 Contract</vt:lpstr>
      <vt:lpstr>Self-Evaluation – A Portfolio</vt:lpstr>
      <vt:lpstr>The Tenure Review Committee</vt:lpstr>
      <vt:lpstr>Review Process</vt:lpstr>
      <vt:lpstr>Important points </vt:lpstr>
      <vt:lpstr>How can we Help You?</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Lewis</dc:creator>
  <cp:lastModifiedBy>Lewis Long</cp:lastModifiedBy>
  <cp:revision>110</cp:revision>
  <cp:lastPrinted>2019-08-08T02:08:49Z</cp:lastPrinted>
  <dcterms:created xsi:type="dcterms:W3CDTF">2010-04-15T19:06:21Z</dcterms:created>
  <dcterms:modified xsi:type="dcterms:W3CDTF">2021-08-21T00:04:42Z</dcterms:modified>
</cp:coreProperties>
</file>